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130" autoAdjust="0"/>
    <p:restoredTop sz="96866" autoAdjust="0"/>
  </p:normalViewPr>
  <p:slideViewPr>
    <p:cSldViewPr>
      <p:cViewPr varScale="1">
        <p:scale>
          <a:sx n="91" d="100"/>
          <a:sy n="91" d="100"/>
        </p:scale>
        <p:origin x="-1302" y="-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London Ambulance Service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0387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 smtClean="0"/>
              <a:t>April 2018</a:t>
            </a:r>
            <a:endParaRPr lang="en-GB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 smtClean="0">
                <a:solidFill>
                  <a:srgbClr val="0070C0"/>
                </a:solidFill>
              </a:rPr>
              <a:t>Hospital Breaches</a:t>
            </a:r>
            <a:endParaRPr lang="en-GB" sz="20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 smtClean="0"/>
              <a:t>Hospital Conveyance Lost Hours</a:t>
            </a:r>
            <a:r>
              <a:rPr lang="en-GB" sz="2000" b="1" kern="0" dirty="0"/>
              <a:t> </a:t>
            </a:r>
            <a:r>
              <a:rPr lang="en-GB" sz="2000" b="1" kern="0" dirty="0" smtClean="0"/>
              <a:t>                                              </a:t>
            </a:r>
            <a:r>
              <a:rPr lang="en-GB" sz="1200" b="1" kern="0" dirty="0" smtClean="0"/>
              <a:t>April </a:t>
            </a:r>
            <a:r>
              <a:rPr lang="en-GB" sz="1200" b="1" kern="0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26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/>
                <a:gridCol w="906866"/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</a:t>
            </a:r>
            <a:r>
              <a:rPr lang="en-GB" b="1" dirty="0" smtClean="0">
                <a:solidFill>
                  <a:schemeClr val="bg1"/>
                </a:solidFill>
              </a:rPr>
              <a:t>Handover</a:t>
            </a:r>
            <a:r>
              <a:rPr lang="en-GB" b="1" dirty="0">
                <a:solidFill>
                  <a:schemeClr val="bg1"/>
                </a:solidFill>
              </a:rPr>
              <a:t> Summary</a:t>
            </a:r>
          </a:p>
          <a:p>
            <a:r>
              <a:rPr lang="en-GB" b="1" kern="0" dirty="0" smtClean="0"/>
              <a:t>Hospital Conveyance by Location                                                 </a:t>
            </a:r>
            <a:r>
              <a:rPr lang="en-GB" sz="1200" b="1" kern="0" dirty="0" smtClean="0"/>
              <a:t>April 2018</a:t>
            </a:r>
            <a:endParaRPr lang="en-GB" sz="1200" b="1" kern="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 smtClean="0"/>
              <a:t>T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 smtClean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 smtClean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 smtClean="0"/>
              <a:t>* Total time accrued after 15 minutes, for arrival at hospital to patient handover.</a:t>
            </a:r>
            <a:endParaRPr kumimoji="0" lang="en-GB" sz="7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81" y="1035582"/>
            <a:ext cx="7256699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84233</TotalTime>
  <Words>126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London Ambulance Service</vt:lpstr>
      <vt:lpstr>Slide 2</vt:lpstr>
      <vt:lpstr>Slide 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3220</cp:revision>
  <cp:lastPrinted>2018-02-15T14:21:09Z</cp:lastPrinted>
  <dcterms:created xsi:type="dcterms:W3CDTF">2007-03-16T18:44:37Z</dcterms:created>
  <dcterms:modified xsi:type="dcterms:W3CDTF">2018-05-10T13:00:22Z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