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130" autoAdjust="0"/>
    <p:restoredTop sz="96866" autoAdjust="0"/>
  </p:normalViewPr>
  <p:slideViewPr>
    <p:cSldViewPr>
      <p:cViewPr varScale="1">
        <p:scale>
          <a:sx n="91" d="100"/>
          <a:sy n="91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orient="horz" pos="3017"/>
        <p:guide orient="horz" pos="2943"/>
        <p:guide orient="horz" pos="2927"/>
        <p:guide orient="horz" pos="3222"/>
        <p:guide orient="horz" pos="3203"/>
        <p:guide orient="horz" pos="3126"/>
        <p:guide orient="horz" pos="3109"/>
        <p:guide pos="2267"/>
        <p:guide pos="2169"/>
        <p:guide pos="223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0907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3115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36619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xmlns="" val="28265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7438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9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10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24943"/>
            <a:ext cx="4419600" cy="39798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London Ambulance Service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4171258"/>
            <a:ext cx="3960440" cy="3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 smtClean="0">
                <a:solidFill>
                  <a:srgbClr val="0070C0"/>
                </a:solidFill>
              </a:rPr>
              <a:t>Hospital Breaches</a:t>
            </a:r>
            <a:endParaRPr lang="en-GB" sz="2000" b="1" kern="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12967544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11560" y="3375964"/>
            <a:ext cx="2364236" cy="37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7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 smtClean="0"/>
              <a:t>Hospital Conveyance Lost Hours</a:t>
            </a:r>
            <a:endParaRPr lang="en-GB" sz="1200" b="1" kern="0" dirty="0"/>
          </a:p>
        </p:txBody>
      </p:sp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xmlns="" val="401228804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88285" y="1009939"/>
            <a:ext cx="7184115" cy="5323106"/>
          </a:xfrm>
          <a:prstGeom prst="rect">
            <a:avLst/>
          </a:prstGeom>
        </p:spPr>
      </p:pic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xmlns="" val="325841019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8285" y="6453336"/>
            <a:ext cx="1783515" cy="1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826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2445847"/>
              </p:ext>
            </p:extLst>
          </p:nvPr>
        </p:nvGraphicFramePr>
        <p:xfrm>
          <a:off x="312787" y="5589240"/>
          <a:ext cx="1234877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97"/>
                <a:gridCol w="720080"/>
              </a:tblGrid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</a:t>
            </a:r>
            <a:r>
              <a:rPr lang="en-GB" b="1" dirty="0" smtClean="0">
                <a:solidFill>
                  <a:schemeClr val="bg1"/>
                </a:solidFill>
              </a:rPr>
              <a:t>Handover</a:t>
            </a:r>
            <a:r>
              <a:rPr lang="en-GB" b="1" dirty="0">
                <a:solidFill>
                  <a:schemeClr val="bg1"/>
                </a:solidFill>
              </a:rPr>
              <a:t> Summary</a:t>
            </a:r>
          </a:p>
          <a:p>
            <a:r>
              <a:rPr lang="en-GB" b="1" kern="0" dirty="0" smtClean="0"/>
              <a:t>Hospital Conveyance by Location</a:t>
            </a:r>
            <a:endParaRPr lang="en-GB" sz="1200" b="1" kern="0" dirty="0"/>
          </a:p>
        </p:txBody>
      </p:sp>
      <p:grpSp>
        <p:nvGrpSpPr>
          <p:cNvPr id="9" name="Group 8"/>
          <p:cNvGrpSpPr/>
          <p:nvPr/>
        </p:nvGrpSpPr>
        <p:grpSpPr>
          <a:xfrm>
            <a:off x="395536" y="5589240"/>
            <a:ext cx="288032" cy="543273"/>
            <a:chOff x="368012" y="5541204"/>
            <a:chExt cx="201600" cy="398205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75785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68012" y="5541204"/>
              <a:ext cx="201600" cy="21111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209" y="5545720"/>
            <a:ext cx="1368461" cy="763600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209" y="1094654"/>
            <a:ext cx="1368462" cy="435336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This map shows the relative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The size of the bubble relates to the comparative hours lost* 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 smtClean="0"/>
          </a:p>
          <a:p>
            <a:pPr marL="171450" indent="-171450" eaLnBrk="0" hangingPunct="0">
              <a:spcBef>
                <a:spcPct val="5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/>
              <a:t>The smaller the </a:t>
            </a:r>
            <a:r>
              <a:rPr lang="en-GB" sz="900" dirty="0"/>
              <a:t>bubble, the </a:t>
            </a:r>
            <a:r>
              <a:rPr lang="en-GB" sz="900" dirty="0" smtClean="0"/>
              <a:t>fewer hours </a:t>
            </a:r>
            <a:r>
              <a:rPr lang="en-GB" sz="900" dirty="0"/>
              <a:t>lost at hospital.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GB" sz="80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sz="900" dirty="0" smtClean="0"/>
              <a:t>T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 smtClean="0"/>
              <a:t>* Total time accrued after 15 minutes, for arrival at hospital to patient handover.</a:t>
            </a:r>
            <a:endParaRPr kumimoji="0" lang="en-GB" sz="7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421379162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763688" y="1076562"/>
            <a:ext cx="6984776" cy="52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08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84261</TotalTime>
  <Words>101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London Ambulance Service</vt:lpstr>
      <vt:lpstr>Slide 2</vt:lpstr>
      <vt:lpstr>Slide 3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user</cp:lastModifiedBy>
  <cp:revision>3228</cp:revision>
  <cp:lastPrinted>2018-02-15T14:21:09Z</cp:lastPrinted>
  <dcterms:created xsi:type="dcterms:W3CDTF">2007-03-16T18:44:37Z</dcterms:created>
  <dcterms:modified xsi:type="dcterms:W3CDTF">2018-07-04T15:45:33Z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