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8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7E50-14E3-4085-B220-8F93163DA3F8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D1AA9-86EA-48C2-AD64-064A0C22F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76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35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1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43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3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964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5361" y="285750"/>
            <a:ext cx="1081227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53649" y="1268760"/>
            <a:ext cx="5424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53649" y="3789040"/>
            <a:ext cx="5424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9651693" y="4475998"/>
            <a:ext cx="248400" cy="420307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453718" y="1268413"/>
            <a:ext cx="542290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614" algn="l"/>
                <a:tab pos="2321227" algn="l"/>
                <a:tab pos="3481841" algn="l"/>
                <a:tab pos="4308338" algn="l"/>
                <a:tab pos="5134836" algn="l"/>
                <a:tab pos="6295450" algn="l"/>
                <a:tab pos="7456063" algn="l"/>
              </a:tabLst>
              <a:defRPr sz="1200" u="none" baseline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614" algn="l"/>
                <a:tab pos="2321227" algn="l"/>
                <a:tab pos="3481841" algn="l"/>
                <a:tab pos="4308338" algn="l"/>
                <a:tab pos="5134836" algn="l"/>
                <a:tab pos="6295450" algn="l"/>
                <a:tab pos="7456063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614" algn="l"/>
                <a:tab pos="2321227" algn="l"/>
                <a:tab pos="3481841" algn="l"/>
                <a:tab pos="4308338" algn="l"/>
                <a:tab pos="5134836" algn="l"/>
                <a:tab pos="6295450" algn="l"/>
                <a:tab pos="7456063" algn="l"/>
              </a:tabLst>
              <a:defRPr/>
            </a:pPr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453718" y="3787990"/>
            <a:ext cx="542290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614" algn="l"/>
                <a:tab pos="2321227" algn="l"/>
                <a:tab pos="3481841" algn="l"/>
                <a:tab pos="4308338" algn="l"/>
                <a:tab pos="5134836" algn="l"/>
                <a:tab pos="6295450" algn="l"/>
                <a:tab pos="7456063" algn="l"/>
              </a:tabLst>
              <a:defRPr sz="1200" u="none" baseline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614" algn="l"/>
                <a:tab pos="2321227" algn="l"/>
                <a:tab pos="3481841" algn="l"/>
                <a:tab pos="4308338" algn="l"/>
                <a:tab pos="5134836" algn="l"/>
                <a:tab pos="6295450" algn="l"/>
                <a:tab pos="7456063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355965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87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64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7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9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67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12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7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47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B1B2-875E-487B-AD8A-3BE894A4460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DF2CF-83E6-49F0-9E69-C457325C3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50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435122" y="287611"/>
            <a:ext cx="10151784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b="1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122" y="255261"/>
            <a:ext cx="10812279" cy="711200"/>
          </a:xfrm>
        </p:spPr>
        <p:txBody>
          <a:bodyPr vert="horz" lIns="90000" tIns="45720" rIns="90000" bIns="45720" rtlCol="0" anchor="t">
            <a:no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EXECUTIVE SUMMARY</a:t>
            </a:r>
            <a:br>
              <a:rPr lang="en-GB" sz="2000" b="1" dirty="0" smtClean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accent1"/>
                </a:solidFill>
              </a:rPr>
              <a:t>Ambulance Response Programme - </a:t>
            </a:r>
            <a:r>
              <a:rPr lang="en-GB" sz="2000" b="1" dirty="0" smtClean="0">
                <a:solidFill>
                  <a:schemeClr val="accent1"/>
                </a:solidFill>
              </a:rPr>
              <a:t>Key Metric Variance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040130"/>
              </p:ext>
            </p:extLst>
          </p:nvPr>
        </p:nvGraphicFramePr>
        <p:xfrm>
          <a:off x="435122" y="1132476"/>
          <a:ext cx="11015849" cy="5075379"/>
        </p:xfrm>
        <a:graphic>
          <a:graphicData uri="http://schemas.openxmlformats.org/drawingml/2006/table">
            <a:tbl>
              <a:tblPr/>
              <a:tblGrid>
                <a:gridCol w="1840844"/>
                <a:gridCol w="2371535"/>
                <a:gridCol w="2620870"/>
                <a:gridCol w="2341756"/>
                <a:gridCol w="1840844"/>
              </a:tblGrid>
              <a:tr h="680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LAS Weekly Performance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National Standard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Variance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</a:tr>
              <a:tr h="7325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Response 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00:06:51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00:00:09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</a:tr>
              <a:tr h="7325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00:11:33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00:03:27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</a:tr>
              <a:tr h="7325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Response 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00:18:01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00:00:01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</a:tr>
              <a:tr h="7325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00:36:03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00:03:57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</a:tr>
              <a:tr h="732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02:12:58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00:12:58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</a:tr>
              <a:tr h="732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02:35:03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00:24:57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2126" y="166361"/>
            <a:ext cx="590550" cy="800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122" y="896439"/>
            <a:ext cx="5872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Week 13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Nov – 19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Nov 2017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84122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358519"/>
              </p:ext>
            </p:extLst>
          </p:nvPr>
        </p:nvGraphicFramePr>
        <p:xfrm>
          <a:off x="486561" y="1098956"/>
          <a:ext cx="11056115" cy="4983064"/>
        </p:xfrm>
        <a:graphic>
          <a:graphicData uri="http://schemas.openxmlformats.org/drawingml/2006/table">
            <a:tbl>
              <a:tblPr/>
              <a:tblGrid>
                <a:gridCol w="1658417"/>
                <a:gridCol w="2395491"/>
                <a:gridCol w="2671895"/>
                <a:gridCol w="2303357"/>
                <a:gridCol w="2026955"/>
              </a:tblGrid>
              <a:tr h="6678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LAS Weekly Performance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National Standard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Variance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</a:tr>
              <a:tr h="7192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Response 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00:07:19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00:00:19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</a:tr>
              <a:tr h="7192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00:11:46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00:03:14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</a:tr>
              <a:tr h="7192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Response 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00:21:10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00:03:10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</a:tr>
              <a:tr h="7192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00:43:10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00:03:10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</a:tr>
              <a:tr h="719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02:42:39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00:42:39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</a:tr>
              <a:tr h="719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02:53:14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</a:tr>
            </a:tbl>
          </a:graphicData>
        </a:graphic>
      </p:graphicFrame>
      <p:sp>
        <p:nvSpPr>
          <p:cNvPr id="5" name="Pentagon 4"/>
          <p:cNvSpPr/>
          <p:nvPr/>
        </p:nvSpPr>
        <p:spPr>
          <a:xfrm>
            <a:off x="486561" y="296002"/>
            <a:ext cx="1022172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b="1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61" y="296002"/>
            <a:ext cx="10812279" cy="711200"/>
          </a:xfrm>
        </p:spPr>
        <p:txBody>
          <a:bodyPr vert="horz" lIns="90000" tIns="45720" rIns="90000" bIns="45720" rtlCol="0" anchor="t">
            <a:no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EXECUTIVE SUMMARY</a:t>
            </a:r>
            <a:br>
              <a:rPr lang="en-GB" sz="2000" b="1" dirty="0" smtClean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accent1"/>
                </a:solidFill>
              </a:rPr>
              <a:t>Ambulance Response Programme - </a:t>
            </a:r>
            <a:r>
              <a:rPr lang="en-GB" sz="2000" b="1" dirty="0" smtClean="0">
                <a:solidFill>
                  <a:schemeClr val="accent1"/>
                </a:solidFill>
              </a:rPr>
              <a:t>Key Metric Variance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2126" y="166361"/>
            <a:ext cx="590550" cy="800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122" y="896439"/>
            <a:ext cx="5872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Week 20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Nov – 26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Nov 2017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51505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128</Words>
  <Application>Microsoft Macintosh PowerPoint</Application>
  <PresentationFormat>Widescreen</PresentationFormat>
  <Paragraphs>72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EXECUTIVE SUMMARY Ambulance Response Programme - Key Metric Variance</vt:lpstr>
      <vt:lpstr>EXECUTIVE SUMMARY Ambulance Response Programme - Key Metric Variance</vt:lpstr>
    </vt:vector>
  </TitlesOfParts>
  <Company>London Ambulance Service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Ambulance Response Programme - Key Metric Variance</dc:title>
  <dc:creator>Nazma Begum</dc:creator>
  <cp:lastModifiedBy>Polly Healy</cp:lastModifiedBy>
  <cp:revision>1</cp:revision>
  <dcterms:created xsi:type="dcterms:W3CDTF">2017-11-29T11:44:57Z</dcterms:created>
  <dcterms:modified xsi:type="dcterms:W3CDTF">2017-12-10T10:56:08Z</dcterms:modified>
</cp:coreProperties>
</file>