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1"/>
  </p:notesMasterIdLst>
  <p:sldIdLst>
    <p:sldId id="281" r:id="rId3"/>
    <p:sldId id="276" r:id="rId4"/>
    <p:sldId id="277" r:id="rId5"/>
    <p:sldId id="278" r:id="rId6"/>
    <p:sldId id="288" r:id="rId7"/>
    <p:sldId id="289" r:id="rId8"/>
    <p:sldId id="290" r:id="rId9"/>
    <p:sldId id="296" r:id="rId10"/>
    <p:sldId id="271" r:id="rId11"/>
    <p:sldId id="282" r:id="rId12"/>
    <p:sldId id="259" r:id="rId13"/>
    <p:sldId id="260" r:id="rId14"/>
    <p:sldId id="261" r:id="rId15"/>
    <p:sldId id="262" r:id="rId16"/>
    <p:sldId id="274" r:id="rId17"/>
    <p:sldId id="275" r:id="rId18"/>
    <p:sldId id="297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1" autoAdjust="0"/>
  </p:normalViewPr>
  <p:slideViewPr>
    <p:cSldViewPr>
      <p:cViewPr>
        <p:scale>
          <a:sx n="100" d="100"/>
          <a:sy n="100" d="100"/>
        </p:scale>
        <p:origin x="-1584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C5ECB-5B5A-D843-9660-D6D835D78AD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A9CA92C-C3F3-6344-907C-35623B690DFD}">
      <dgm:prSet phldrT="[Text]" custT="1"/>
      <dgm:spPr>
        <a:solidFill>
          <a:srgbClr val="00A9CD"/>
        </a:solidFill>
      </dgm:spPr>
      <dgm:t>
        <a:bodyPr/>
        <a:lstStyle/>
        <a:p>
          <a:r>
            <a:rPr lang="en-US" sz="1400" dirty="0" smtClean="0"/>
            <a:t>Focus on the needs of patients and local populations</a:t>
          </a:r>
          <a:endParaRPr lang="en-US" sz="1400" dirty="0"/>
        </a:p>
      </dgm:t>
    </dgm:pt>
    <dgm:pt modelId="{9515B1BF-DA29-9E4A-B470-BBE11AF87F5D}" type="parTrans" cxnId="{E4B700FD-6491-7B4C-8CD7-A8CB2B41C2E7}">
      <dgm:prSet/>
      <dgm:spPr/>
      <dgm:t>
        <a:bodyPr/>
        <a:lstStyle/>
        <a:p>
          <a:endParaRPr lang="en-US"/>
        </a:p>
      </dgm:t>
    </dgm:pt>
    <dgm:pt modelId="{950F7463-9DA5-9E46-A977-58C371C88DDC}" type="sibTrans" cxnId="{E4B700FD-6491-7B4C-8CD7-A8CB2B41C2E7}">
      <dgm:prSet/>
      <dgm:spPr>
        <a:solidFill>
          <a:srgbClr val="492F92"/>
        </a:solidFill>
      </dgm:spPr>
      <dgm:t>
        <a:bodyPr/>
        <a:lstStyle/>
        <a:p>
          <a:endParaRPr lang="en-US"/>
        </a:p>
      </dgm:t>
    </dgm:pt>
    <dgm:pt modelId="{39ED45B5-3AC5-4C4C-808A-AF116B8C680C}">
      <dgm:prSet phldrT="[Text]" custT="1"/>
      <dgm:spPr>
        <a:solidFill>
          <a:srgbClr val="00A9CD"/>
        </a:solidFill>
      </dgm:spPr>
      <dgm:t>
        <a:bodyPr/>
        <a:lstStyle/>
        <a:p>
          <a:r>
            <a:rPr lang="en-US" sz="1400" dirty="0" smtClean="0"/>
            <a:t>Speed up the adoption of innovation into practice to improve clinical outcomes and patient experience</a:t>
          </a:r>
          <a:endParaRPr lang="en-US" sz="1400" dirty="0"/>
        </a:p>
      </dgm:t>
    </dgm:pt>
    <dgm:pt modelId="{3BF10353-6EAC-944C-BC9A-997CC4601A1A}" type="parTrans" cxnId="{C6831C2C-ABB2-E041-BC21-47350A30A27B}">
      <dgm:prSet/>
      <dgm:spPr/>
      <dgm:t>
        <a:bodyPr/>
        <a:lstStyle/>
        <a:p>
          <a:endParaRPr lang="en-US"/>
        </a:p>
      </dgm:t>
    </dgm:pt>
    <dgm:pt modelId="{B895D0B8-828F-3C49-BAAA-04464E3B0D0E}" type="sibTrans" cxnId="{C6831C2C-ABB2-E041-BC21-47350A30A27B}">
      <dgm:prSet/>
      <dgm:spPr>
        <a:solidFill>
          <a:srgbClr val="492F92"/>
        </a:solidFill>
      </dgm:spPr>
      <dgm:t>
        <a:bodyPr/>
        <a:lstStyle/>
        <a:p>
          <a:endParaRPr lang="en-US"/>
        </a:p>
      </dgm:t>
    </dgm:pt>
    <dgm:pt modelId="{7C20E084-4AC2-824C-AD12-00713510D55C}">
      <dgm:prSet phldrT="[Text]" custT="1"/>
      <dgm:spPr>
        <a:solidFill>
          <a:srgbClr val="00A9CD"/>
        </a:solidFill>
      </dgm:spPr>
      <dgm:t>
        <a:bodyPr/>
        <a:lstStyle/>
        <a:p>
          <a:r>
            <a:rPr lang="en-US" sz="1400" dirty="0" smtClean="0"/>
            <a:t>Build a culture of partnership and collaboration</a:t>
          </a:r>
          <a:endParaRPr lang="en-US" sz="1400" dirty="0"/>
        </a:p>
      </dgm:t>
    </dgm:pt>
    <dgm:pt modelId="{0F96A866-CA5A-5C4A-A1F3-3BB331BCB762}" type="parTrans" cxnId="{8175BC90-352A-F64D-B61B-1CA7E2F3FDE4}">
      <dgm:prSet/>
      <dgm:spPr/>
      <dgm:t>
        <a:bodyPr/>
        <a:lstStyle/>
        <a:p>
          <a:endParaRPr lang="en-US"/>
        </a:p>
      </dgm:t>
    </dgm:pt>
    <dgm:pt modelId="{2C0C77C7-2748-0244-A009-65FFF3B71F86}" type="sibTrans" cxnId="{8175BC90-352A-F64D-B61B-1CA7E2F3FDE4}">
      <dgm:prSet/>
      <dgm:spPr>
        <a:solidFill>
          <a:srgbClr val="492F92"/>
        </a:solidFill>
      </dgm:spPr>
      <dgm:t>
        <a:bodyPr/>
        <a:lstStyle/>
        <a:p>
          <a:endParaRPr lang="en-US"/>
        </a:p>
      </dgm:t>
    </dgm:pt>
    <dgm:pt modelId="{B2F7575A-59F7-C54D-8476-9483EDB970A6}">
      <dgm:prSet custT="1"/>
      <dgm:spPr>
        <a:solidFill>
          <a:srgbClr val="00A9CD"/>
        </a:solidFill>
      </dgm:spPr>
      <dgm:t>
        <a:bodyPr/>
        <a:lstStyle/>
        <a:p>
          <a:r>
            <a:rPr lang="en-US" sz="1400" dirty="0" smtClean="0"/>
            <a:t>Create wealth through co-development, testing, evaluation, early adoption and spread of new products and services</a:t>
          </a:r>
          <a:endParaRPr lang="en-US" sz="1400" dirty="0"/>
        </a:p>
      </dgm:t>
    </dgm:pt>
    <dgm:pt modelId="{6B90D259-7052-284D-A3EB-7542220EEC66}" type="parTrans" cxnId="{BE4F9D84-FE33-804B-8C0E-CC17DDE941AB}">
      <dgm:prSet/>
      <dgm:spPr/>
      <dgm:t>
        <a:bodyPr/>
        <a:lstStyle/>
        <a:p>
          <a:endParaRPr lang="en-US"/>
        </a:p>
      </dgm:t>
    </dgm:pt>
    <dgm:pt modelId="{251BE531-90E0-304C-B40A-82729110DBD6}" type="sibTrans" cxnId="{BE4F9D84-FE33-804B-8C0E-CC17DDE941AB}">
      <dgm:prSet/>
      <dgm:spPr/>
      <dgm:t>
        <a:bodyPr/>
        <a:lstStyle/>
        <a:p>
          <a:endParaRPr lang="en-US"/>
        </a:p>
      </dgm:t>
    </dgm:pt>
    <dgm:pt modelId="{C24AACF2-F36C-294C-9605-C0F2E6217079}" type="pres">
      <dgm:prSet presAssocID="{B78C5ECB-5B5A-D843-9660-D6D835D78AD1}" presName="Name0" presStyleCnt="0">
        <dgm:presLayoutVars>
          <dgm:dir/>
          <dgm:resizeHandles val="exact"/>
        </dgm:presLayoutVars>
      </dgm:prSet>
      <dgm:spPr/>
    </dgm:pt>
    <dgm:pt modelId="{EFABA473-5628-1549-874B-A56091DBD81B}" type="pres">
      <dgm:prSet presAssocID="{6A9CA92C-C3F3-6344-907C-35623B690DFD}" presName="node" presStyleLbl="node1" presStyleIdx="0" presStyleCnt="4" custLinFactNeighborY="-30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A4A19-D720-EB4E-BF9B-44E9A997AB8B}" type="pres">
      <dgm:prSet presAssocID="{950F7463-9DA5-9E46-A977-58C371C88DDC}" presName="sibTrans" presStyleLbl="sibTrans2D1" presStyleIdx="0" presStyleCnt="3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062F050-675D-E54C-9B11-D09D19A5181F}" type="pres">
      <dgm:prSet presAssocID="{950F7463-9DA5-9E46-A977-58C371C88DD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B03B77F-DD59-6145-9A6F-BF3FFC9365CA}" type="pres">
      <dgm:prSet presAssocID="{39ED45B5-3AC5-4C4C-808A-AF116B8C680C}" presName="node" presStyleLbl="node1" presStyleIdx="1" presStyleCnt="4" custScaleX="131144" custLinFactNeighborY="-30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2FE16-6421-F74A-B7E3-DB758BD13666}" type="pres">
      <dgm:prSet presAssocID="{B895D0B8-828F-3C49-BAAA-04464E3B0D0E}" presName="sibTrans" presStyleLbl="sibTrans2D1" presStyleIdx="1" presStyleCnt="3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62E3AC2-EC64-9641-995C-DA85DE5AC969}" type="pres">
      <dgm:prSet presAssocID="{B895D0B8-828F-3C49-BAAA-04464E3B0D0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4FCD9C5E-8149-EA41-B6C4-63FCA5357FD8}" type="pres">
      <dgm:prSet presAssocID="{7C20E084-4AC2-824C-AD12-00713510D55C}" presName="node" presStyleLbl="node1" presStyleIdx="2" presStyleCnt="4" custScaleX="107022" custLinFactNeighborY="-30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6A741-8331-3749-83A3-2D9D0FF5BEF7}" type="pres">
      <dgm:prSet presAssocID="{2C0C77C7-2748-0244-A009-65FFF3B71F86}" presName="sibTrans" presStyleLbl="sibTrans2D1" presStyleIdx="2" presStyleCnt="3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9D9298C-4DE8-554B-976C-28C59CA857FF}" type="pres">
      <dgm:prSet presAssocID="{2C0C77C7-2748-0244-A009-65FFF3B71F86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54F7149B-5167-E34B-BDB9-6B7168713FAF}" type="pres">
      <dgm:prSet presAssocID="{B2F7575A-59F7-C54D-8476-9483EDB970A6}" presName="node" presStyleLbl="node1" presStyleIdx="3" presStyleCnt="4" custScaleX="148367" custLinFactNeighborY="-30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C5D4A3-2771-4AE3-9A81-7BA4EE5975BC}" type="presOf" srcId="{2C0C77C7-2748-0244-A009-65FFF3B71F86}" destId="{D876A741-8331-3749-83A3-2D9D0FF5BEF7}" srcOrd="0" destOrd="0" presId="urn:microsoft.com/office/officeart/2005/8/layout/process1"/>
    <dgm:cxn modelId="{BE4F9D84-FE33-804B-8C0E-CC17DDE941AB}" srcId="{B78C5ECB-5B5A-D843-9660-D6D835D78AD1}" destId="{B2F7575A-59F7-C54D-8476-9483EDB970A6}" srcOrd="3" destOrd="0" parTransId="{6B90D259-7052-284D-A3EB-7542220EEC66}" sibTransId="{251BE531-90E0-304C-B40A-82729110DBD6}"/>
    <dgm:cxn modelId="{ABBFD236-DD7C-46D9-859F-54D52E4CE800}" type="presOf" srcId="{39ED45B5-3AC5-4C4C-808A-AF116B8C680C}" destId="{FB03B77F-DD59-6145-9A6F-BF3FFC9365CA}" srcOrd="0" destOrd="0" presId="urn:microsoft.com/office/officeart/2005/8/layout/process1"/>
    <dgm:cxn modelId="{8175BC90-352A-F64D-B61B-1CA7E2F3FDE4}" srcId="{B78C5ECB-5B5A-D843-9660-D6D835D78AD1}" destId="{7C20E084-4AC2-824C-AD12-00713510D55C}" srcOrd="2" destOrd="0" parTransId="{0F96A866-CA5A-5C4A-A1F3-3BB331BCB762}" sibTransId="{2C0C77C7-2748-0244-A009-65FFF3B71F86}"/>
    <dgm:cxn modelId="{73B6A3BF-8DB9-4DCA-AA10-2BAF8C017B4D}" type="presOf" srcId="{7C20E084-4AC2-824C-AD12-00713510D55C}" destId="{4FCD9C5E-8149-EA41-B6C4-63FCA5357FD8}" srcOrd="0" destOrd="0" presId="urn:microsoft.com/office/officeart/2005/8/layout/process1"/>
    <dgm:cxn modelId="{E2EB415F-B5AA-49A1-A736-86BB8C2BA931}" type="presOf" srcId="{6A9CA92C-C3F3-6344-907C-35623B690DFD}" destId="{EFABA473-5628-1549-874B-A56091DBD81B}" srcOrd="0" destOrd="0" presId="urn:microsoft.com/office/officeart/2005/8/layout/process1"/>
    <dgm:cxn modelId="{E4B700FD-6491-7B4C-8CD7-A8CB2B41C2E7}" srcId="{B78C5ECB-5B5A-D843-9660-D6D835D78AD1}" destId="{6A9CA92C-C3F3-6344-907C-35623B690DFD}" srcOrd="0" destOrd="0" parTransId="{9515B1BF-DA29-9E4A-B470-BBE11AF87F5D}" sibTransId="{950F7463-9DA5-9E46-A977-58C371C88DDC}"/>
    <dgm:cxn modelId="{6915D8E7-E852-4EDF-8801-70110A33A73B}" type="presOf" srcId="{B2F7575A-59F7-C54D-8476-9483EDB970A6}" destId="{54F7149B-5167-E34B-BDB9-6B7168713FAF}" srcOrd="0" destOrd="0" presId="urn:microsoft.com/office/officeart/2005/8/layout/process1"/>
    <dgm:cxn modelId="{D372F7BD-10A6-4179-B2EE-BAD4833FB301}" type="presOf" srcId="{950F7463-9DA5-9E46-A977-58C371C88DDC}" destId="{2062F050-675D-E54C-9B11-D09D19A5181F}" srcOrd="1" destOrd="0" presId="urn:microsoft.com/office/officeart/2005/8/layout/process1"/>
    <dgm:cxn modelId="{6984639C-5A91-47F8-BAC0-FFDCFCE7B7FD}" type="presOf" srcId="{B78C5ECB-5B5A-D843-9660-D6D835D78AD1}" destId="{C24AACF2-F36C-294C-9605-C0F2E6217079}" srcOrd="0" destOrd="0" presId="urn:microsoft.com/office/officeart/2005/8/layout/process1"/>
    <dgm:cxn modelId="{8F031C26-9D69-4A8B-8B9B-31F2BA101FF8}" type="presOf" srcId="{950F7463-9DA5-9E46-A977-58C371C88DDC}" destId="{862A4A19-D720-EB4E-BF9B-44E9A997AB8B}" srcOrd="0" destOrd="0" presId="urn:microsoft.com/office/officeart/2005/8/layout/process1"/>
    <dgm:cxn modelId="{5D9FB6C7-D539-4CFB-B334-F182D04DF9F2}" type="presOf" srcId="{B895D0B8-828F-3C49-BAAA-04464E3B0D0E}" destId="{F62E3AC2-EC64-9641-995C-DA85DE5AC969}" srcOrd="1" destOrd="0" presId="urn:microsoft.com/office/officeart/2005/8/layout/process1"/>
    <dgm:cxn modelId="{C6831C2C-ABB2-E041-BC21-47350A30A27B}" srcId="{B78C5ECB-5B5A-D843-9660-D6D835D78AD1}" destId="{39ED45B5-3AC5-4C4C-808A-AF116B8C680C}" srcOrd="1" destOrd="0" parTransId="{3BF10353-6EAC-944C-BC9A-997CC4601A1A}" sibTransId="{B895D0B8-828F-3C49-BAAA-04464E3B0D0E}"/>
    <dgm:cxn modelId="{9BC71CBD-C7DC-44F4-8AE4-0A42C60101B7}" type="presOf" srcId="{B895D0B8-828F-3C49-BAAA-04464E3B0D0E}" destId="{74C2FE16-6421-F74A-B7E3-DB758BD13666}" srcOrd="0" destOrd="0" presId="urn:microsoft.com/office/officeart/2005/8/layout/process1"/>
    <dgm:cxn modelId="{234BB9A8-A3E5-4AC8-BEE5-EFBA028FA03E}" type="presOf" srcId="{2C0C77C7-2748-0244-A009-65FFF3B71F86}" destId="{B9D9298C-4DE8-554B-976C-28C59CA857FF}" srcOrd="1" destOrd="0" presId="urn:microsoft.com/office/officeart/2005/8/layout/process1"/>
    <dgm:cxn modelId="{202826BF-9CA0-43CE-89CD-ADF89C91B18E}" type="presParOf" srcId="{C24AACF2-F36C-294C-9605-C0F2E6217079}" destId="{EFABA473-5628-1549-874B-A56091DBD81B}" srcOrd="0" destOrd="0" presId="urn:microsoft.com/office/officeart/2005/8/layout/process1"/>
    <dgm:cxn modelId="{43523C2A-622F-4A63-9006-320D65D0B874}" type="presParOf" srcId="{C24AACF2-F36C-294C-9605-C0F2E6217079}" destId="{862A4A19-D720-EB4E-BF9B-44E9A997AB8B}" srcOrd="1" destOrd="0" presId="urn:microsoft.com/office/officeart/2005/8/layout/process1"/>
    <dgm:cxn modelId="{C0660139-A7BF-4E64-90DC-49C06D4CF6EF}" type="presParOf" srcId="{862A4A19-D720-EB4E-BF9B-44E9A997AB8B}" destId="{2062F050-675D-E54C-9B11-D09D19A5181F}" srcOrd="0" destOrd="0" presId="urn:microsoft.com/office/officeart/2005/8/layout/process1"/>
    <dgm:cxn modelId="{928F0C7B-2622-4FEC-8BF0-51E3A7EC3A66}" type="presParOf" srcId="{C24AACF2-F36C-294C-9605-C0F2E6217079}" destId="{FB03B77F-DD59-6145-9A6F-BF3FFC9365CA}" srcOrd="2" destOrd="0" presId="urn:microsoft.com/office/officeart/2005/8/layout/process1"/>
    <dgm:cxn modelId="{7112A440-2C94-4960-BE9A-6942498BFE36}" type="presParOf" srcId="{C24AACF2-F36C-294C-9605-C0F2E6217079}" destId="{74C2FE16-6421-F74A-B7E3-DB758BD13666}" srcOrd="3" destOrd="0" presId="urn:microsoft.com/office/officeart/2005/8/layout/process1"/>
    <dgm:cxn modelId="{512DB16B-B02D-4530-89F0-C429EBACAF2F}" type="presParOf" srcId="{74C2FE16-6421-F74A-B7E3-DB758BD13666}" destId="{F62E3AC2-EC64-9641-995C-DA85DE5AC969}" srcOrd="0" destOrd="0" presId="urn:microsoft.com/office/officeart/2005/8/layout/process1"/>
    <dgm:cxn modelId="{EEB0F9B0-0B9B-40D8-9ADD-F36F96C29A33}" type="presParOf" srcId="{C24AACF2-F36C-294C-9605-C0F2E6217079}" destId="{4FCD9C5E-8149-EA41-B6C4-63FCA5357FD8}" srcOrd="4" destOrd="0" presId="urn:microsoft.com/office/officeart/2005/8/layout/process1"/>
    <dgm:cxn modelId="{38DA698E-C1ED-4791-9B4C-8CFF82531B08}" type="presParOf" srcId="{C24AACF2-F36C-294C-9605-C0F2E6217079}" destId="{D876A741-8331-3749-83A3-2D9D0FF5BEF7}" srcOrd="5" destOrd="0" presId="urn:microsoft.com/office/officeart/2005/8/layout/process1"/>
    <dgm:cxn modelId="{977A37B1-8844-4BDB-896C-7FD1B5959EA7}" type="presParOf" srcId="{D876A741-8331-3749-83A3-2D9D0FF5BEF7}" destId="{B9D9298C-4DE8-554B-976C-28C59CA857FF}" srcOrd="0" destOrd="0" presId="urn:microsoft.com/office/officeart/2005/8/layout/process1"/>
    <dgm:cxn modelId="{7FA1CF69-DC6D-446B-BF0C-2D4086ED3577}" type="presParOf" srcId="{C24AACF2-F36C-294C-9605-C0F2E6217079}" destId="{54F7149B-5167-E34B-BDB9-6B7168713F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F9C72-43A6-42F6-B4D0-EEA87690930F}" type="doc">
      <dgm:prSet loTypeId="urn:microsoft.com/office/officeart/2005/8/layout/cycle2" loCatId="cycle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8B12912-CDAC-47DC-8880-17937DC09589}">
      <dgm:prSet phldrT="[Text]" custT="1"/>
      <dgm:spPr>
        <a:solidFill>
          <a:srgbClr val="6DC645"/>
        </a:solidFill>
      </dgm:spPr>
      <dgm:t>
        <a:bodyPr/>
        <a:lstStyle/>
        <a:p>
          <a:r>
            <a:rPr lang="en-GB" sz="1800" dirty="0" smtClean="0"/>
            <a:t>Supporting better self management </a:t>
          </a:r>
          <a:endParaRPr lang="en-GB" sz="1800" dirty="0"/>
        </a:p>
      </dgm:t>
    </dgm:pt>
    <dgm:pt modelId="{ED8CE0A8-F845-4309-90A5-454F3448AA75}" type="parTrans" cxnId="{FCB58491-D840-4C57-BF0B-8C92F445646D}">
      <dgm:prSet/>
      <dgm:spPr/>
      <dgm:t>
        <a:bodyPr/>
        <a:lstStyle/>
        <a:p>
          <a:endParaRPr lang="en-GB"/>
        </a:p>
      </dgm:t>
    </dgm:pt>
    <dgm:pt modelId="{6295DC24-6D63-4B20-8B15-CA2375581BE0}" type="sibTrans" cxnId="{FCB58491-D840-4C57-BF0B-8C92F445646D}">
      <dgm:prSet/>
      <dgm:spPr/>
      <dgm:t>
        <a:bodyPr/>
        <a:lstStyle/>
        <a:p>
          <a:endParaRPr lang="en-GB"/>
        </a:p>
      </dgm:t>
    </dgm:pt>
    <dgm:pt modelId="{7FAC4B2F-4B18-4AC6-B4D0-B5C55F9C4E10}">
      <dgm:prSet phldrT="[Text]"/>
      <dgm:spPr>
        <a:solidFill>
          <a:srgbClr val="88C75F"/>
        </a:solidFill>
      </dgm:spPr>
      <dgm:t>
        <a:bodyPr/>
        <a:lstStyle/>
        <a:p>
          <a:r>
            <a:rPr lang="en-GB" dirty="0" smtClean="0"/>
            <a:t>Adopting new technologies </a:t>
          </a:r>
          <a:endParaRPr lang="en-GB" dirty="0"/>
        </a:p>
      </dgm:t>
    </dgm:pt>
    <dgm:pt modelId="{A3E2D63F-B1D6-44A5-8FEA-3720E11E3F62}" type="parTrans" cxnId="{4FC513DD-04D0-4AFB-B649-EE3ABD8BC3A1}">
      <dgm:prSet/>
      <dgm:spPr/>
      <dgm:t>
        <a:bodyPr/>
        <a:lstStyle/>
        <a:p>
          <a:endParaRPr lang="en-GB"/>
        </a:p>
      </dgm:t>
    </dgm:pt>
    <dgm:pt modelId="{DD9E74C3-67C8-4305-A49E-34C19CA93683}" type="sibTrans" cxnId="{4FC513DD-04D0-4AFB-B649-EE3ABD8BC3A1}">
      <dgm:prSet/>
      <dgm:spPr/>
      <dgm:t>
        <a:bodyPr/>
        <a:lstStyle/>
        <a:p>
          <a:endParaRPr lang="en-GB"/>
        </a:p>
      </dgm:t>
    </dgm:pt>
    <dgm:pt modelId="{583FFFEC-7DE9-4804-A456-871CBCE5F229}">
      <dgm:prSet phldrT="[Text]"/>
      <dgm:spPr>
        <a:solidFill>
          <a:srgbClr val="C0D72F"/>
        </a:solidFill>
      </dgm:spPr>
      <dgm:t>
        <a:bodyPr/>
        <a:lstStyle/>
        <a:p>
          <a:r>
            <a:rPr lang="en-GB" dirty="0" smtClean="0"/>
            <a:t>Enabling systems for integration of care </a:t>
          </a:r>
          <a:endParaRPr lang="en-GB" dirty="0"/>
        </a:p>
      </dgm:t>
    </dgm:pt>
    <dgm:pt modelId="{C5E26340-ED44-49CF-B062-F21C218FDE11}" type="parTrans" cxnId="{D08126B7-337C-4960-833E-33D0B608CB87}">
      <dgm:prSet/>
      <dgm:spPr/>
      <dgm:t>
        <a:bodyPr/>
        <a:lstStyle/>
        <a:p>
          <a:endParaRPr lang="en-GB"/>
        </a:p>
      </dgm:t>
    </dgm:pt>
    <dgm:pt modelId="{A72FD511-907E-4B5A-A14C-1F90BDEBD4FE}" type="sibTrans" cxnId="{D08126B7-337C-4960-833E-33D0B608CB87}">
      <dgm:prSet/>
      <dgm:spPr/>
      <dgm:t>
        <a:bodyPr/>
        <a:lstStyle/>
        <a:p>
          <a:endParaRPr lang="en-GB"/>
        </a:p>
      </dgm:t>
    </dgm:pt>
    <dgm:pt modelId="{C4BDA6CC-9B52-4A21-B1B7-A407B5470A02}" type="pres">
      <dgm:prSet presAssocID="{09FF9C72-43A6-42F6-B4D0-EEA8769093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D68982-78BD-465C-A1A9-C18EF51AAE7F}" type="pres">
      <dgm:prSet presAssocID="{A8B12912-CDAC-47DC-8880-17937DC095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59C0C-A268-44A6-A890-947C8C641239}" type="pres">
      <dgm:prSet presAssocID="{6295DC24-6D63-4B20-8B15-CA2375581BE0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3BB24A7-5290-4603-8782-5EDE647021A9}" type="pres">
      <dgm:prSet presAssocID="{6295DC24-6D63-4B20-8B15-CA2375581BE0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DD1C206-E219-48C9-A133-16FD32DC0DCA}" type="pres">
      <dgm:prSet presAssocID="{7FAC4B2F-4B18-4AC6-B4D0-B5C55F9C4E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094D4-25AF-4208-8481-70E772322751}" type="pres">
      <dgm:prSet presAssocID="{DD9E74C3-67C8-4305-A49E-34C19CA93683}" presName="sibTrans" presStyleLbl="sibTrans2D1" presStyleIdx="1" presStyleCnt="3"/>
      <dgm:spPr/>
      <dgm:t>
        <a:bodyPr/>
        <a:lstStyle/>
        <a:p>
          <a:endParaRPr lang="en-GB"/>
        </a:p>
      </dgm:t>
    </dgm:pt>
    <dgm:pt modelId="{0D01829B-D987-472F-8895-A212AFDE0276}" type="pres">
      <dgm:prSet presAssocID="{DD9E74C3-67C8-4305-A49E-34C19CA93683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C2A3DA0E-AFAF-48F6-96B3-C28C03FAAB4D}" type="pres">
      <dgm:prSet presAssocID="{583FFFEC-7DE9-4804-A456-871CBCE5F2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7C776-CA88-4450-9068-091299FFDC12}" type="pres">
      <dgm:prSet presAssocID="{A72FD511-907E-4B5A-A14C-1F90BDEBD4FE}" presName="sibTrans" presStyleLbl="sibTrans2D1" presStyleIdx="2" presStyleCnt="3"/>
      <dgm:spPr/>
      <dgm:t>
        <a:bodyPr/>
        <a:lstStyle/>
        <a:p>
          <a:endParaRPr lang="en-GB"/>
        </a:p>
      </dgm:t>
    </dgm:pt>
    <dgm:pt modelId="{95D7AB8A-1CA4-4E9A-9A55-A1E35A75FB8A}" type="pres">
      <dgm:prSet presAssocID="{A72FD511-907E-4B5A-A14C-1F90BDEBD4FE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8BE7ABD-A1F5-424A-95B8-B04185D8F394}" type="presOf" srcId="{09FF9C72-43A6-42F6-B4D0-EEA87690930F}" destId="{C4BDA6CC-9B52-4A21-B1B7-A407B5470A02}" srcOrd="0" destOrd="0" presId="urn:microsoft.com/office/officeart/2005/8/layout/cycle2"/>
    <dgm:cxn modelId="{965AA48E-DE9B-4F07-8C8B-38AB526CE01B}" type="presOf" srcId="{DD9E74C3-67C8-4305-A49E-34C19CA93683}" destId="{0D01829B-D987-472F-8895-A212AFDE0276}" srcOrd="1" destOrd="0" presId="urn:microsoft.com/office/officeart/2005/8/layout/cycle2"/>
    <dgm:cxn modelId="{FCB58491-D840-4C57-BF0B-8C92F445646D}" srcId="{09FF9C72-43A6-42F6-B4D0-EEA87690930F}" destId="{A8B12912-CDAC-47DC-8880-17937DC09589}" srcOrd="0" destOrd="0" parTransId="{ED8CE0A8-F845-4309-90A5-454F3448AA75}" sibTransId="{6295DC24-6D63-4B20-8B15-CA2375581BE0}"/>
    <dgm:cxn modelId="{D49664E6-BCA3-4968-8C02-0B495627A856}" type="presOf" srcId="{7FAC4B2F-4B18-4AC6-B4D0-B5C55F9C4E10}" destId="{4DD1C206-E219-48C9-A133-16FD32DC0DCA}" srcOrd="0" destOrd="0" presId="urn:microsoft.com/office/officeart/2005/8/layout/cycle2"/>
    <dgm:cxn modelId="{A057A672-BF8A-41BE-8FED-96BC5A64978B}" type="presOf" srcId="{DD9E74C3-67C8-4305-A49E-34C19CA93683}" destId="{73F094D4-25AF-4208-8481-70E772322751}" srcOrd="0" destOrd="0" presId="urn:microsoft.com/office/officeart/2005/8/layout/cycle2"/>
    <dgm:cxn modelId="{70C28A95-8D06-4A71-9CD0-2BAB273C540B}" type="presOf" srcId="{A72FD511-907E-4B5A-A14C-1F90BDEBD4FE}" destId="{FE17C776-CA88-4450-9068-091299FFDC12}" srcOrd="0" destOrd="0" presId="urn:microsoft.com/office/officeart/2005/8/layout/cycle2"/>
    <dgm:cxn modelId="{994F1DD2-5F31-4A71-B58E-9520D6B49588}" type="presOf" srcId="{6295DC24-6D63-4B20-8B15-CA2375581BE0}" destId="{94D59C0C-A268-44A6-A890-947C8C641239}" srcOrd="0" destOrd="0" presId="urn:microsoft.com/office/officeart/2005/8/layout/cycle2"/>
    <dgm:cxn modelId="{5C043908-CCF6-456B-897F-901C62749EE4}" type="presOf" srcId="{6295DC24-6D63-4B20-8B15-CA2375581BE0}" destId="{C3BB24A7-5290-4603-8782-5EDE647021A9}" srcOrd="1" destOrd="0" presId="urn:microsoft.com/office/officeart/2005/8/layout/cycle2"/>
    <dgm:cxn modelId="{D08126B7-337C-4960-833E-33D0B608CB87}" srcId="{09FF9C72-43A6-42F6-B4D0-EEA87690930F}" destId="{583FFFEC-7DE9-4804-A456-871CBCE5F229}" srcOrd="2" destOrd="0" parTransId="{C5E26340-ED44-49CF-B062-F21C218FDE11}" sibTransId="{A72FD511-907E-4B5A-A14C-1F90BDEBD4FE}"/>
    <dgm:cxn modelId="{62A10915-1C0D-48FE-92D0-80A4F437B15D}" type="presOf" srcId="{A72FD511-907E-4B5A-A14C-1F90BDEBD4FE}" destId="{95D7AB8A-1CA4-4E9A-9A55-A1E35A75FB8A}" srcOrd="1" destOrd="0" presId="urn:microsoft.com/office/officeart/2005/8/layout/cycle2"/>
    <dgm:cxn modelId="{4FC513DD-04D0-4AFB-B649-EE3ABD8BC3A1}" srcId="{09FF9C72-43A6-42F6-B4D0-EEA87690930F}" destId="{7FAC4B2F-4B18-4AC6-B4D0-B5C55F9C4E10}" srcOrd="1" destOrd="0" parTransId="{A3E2D63F-B1D6-44A5-8FEA-3720E11E3F62}" sibTransId="{DD9E74C3-67C8-4305-A49E-34C19CA93683}"/>
    <dgm:cxn modelId="{FD7F6CB4-2567-4966-9EE8-DB0DEE27ADA6}" type="presOf" srcId="{583FFFEC-7DE9-4804-A456-871CBCE5F229}" destId="{C2A3DA0E-AFAF-48F6-96B3-C28C03FAAB4D}" srcOrd="0" destOrd="0" presId="urn:microsoft.com/office/officeart/2005/8/layout/cycle2"/>
    <dgm:cxn modelId="{68513A40-D1ED-435C-AD54-B2B080F1CE68}" type="presOf" srcId="{A8B12912-CDAC-47DC-8880-17937DC09589}" destId="{4BD68982-78BD-465C-A1A9-C18EF51AAE7F}" srcOrd="0" destOrd="0" presId="urn:microsoft.com/office/officeart/2005/8/layout/cycle2"/>
    <dgm:cxn modelId="{B7AE7EEC-2B5D-48A5-AEC8-671CD66F5620}" type="presParOf" srcId="{C4BDA6CC-9B52-4A21-B1B7-A407B5470A02}" destId="{4BD68982-78BD-465C-A1A9-C18EF51AAE7F}" srcOrd="0" destOrd="0" presId="urn:microsoft.com/office/officeart/2005/8/layout/cycle2"/>
    <dgm:cxn modelId="{4FB8CA5F-EC20-4CD5-843E-8C9A3754A30F}" type="presParOf" srcId="{C4BDA6CC-9B52-4A21-B1B7-A407B5470A02}" destId="{94D59C0C-A268-44A6-A890-947C8C641239}" srcOrd="1" destOrd="0" presId="urn:microsoft.com/office/officeart/2005/8/layout/cycle2"/>
    <dgm:cxn modelId="{D0095893-8965-4BDC-BF2D-8FC8A18F58B5}" type="presParOf" srcId="{94D59C0C-A268-44A6-A890-947C8C641239}" destId="{C3BB24A7-5290-4603-8782-5EDE647021A9}" srcOrd="0" destOrd="0" presId="urn:microsoft.com/office/officeart/2005/8/layout/cycle2"/>
    <dgm:cxn modelId="{E881DB11-98C9-472C-B876-20A8E1453371}" type="presParOf" srcId="{C4BDA6CC-9B52-4A21-B1B7-A407B5470A02}" destId="{4DD1C206-E219-48C9-A133-16FD32DC0DCA}" srcOrd="2" destOrd="0" presId="urn:microsoft.com/office/officeart/2005/8/layout/cycle2"/>
    <dgm:cxn modelId="{BAC94787-9F71-4D92-9618-D817CAC014C8}" type="presParOf" srcId="{C4BDA6CC-9B52-4A21-B1B7-A407B5470A02}" destId="{73F094D4-25AF-4208-8481-70E772322751}" srcOrd="3" destOrd="0" presId="urn:microsoft.com/office/officeart/2005/8/layout/cycle2"/>
    <dgm:cxn modelId="{3EBFA91C-E6F3-4A26-B77F-8C30DF6CA8C2}" type="presParOf" srcId="{73F094D4-25AF-4208-8481-70E772322751}" destId="{0D01829B-D987-472F-8895-A212AFDE0276}" srcOrd="0" destOrd="0" presId="urn:microsoft.com/office/officeart/2005/8/layout/cycle2"/>
    <dgm:cxn modelId="{2F0AAA2A-F970-44C1-BB39-C9E0C48E95A3}" type="presParOf" srcId="{C4BDA6CC-9B52-4A21-B1B7-A407B5470A02}" destId="{C2A3DA0E-AFAF-48F6-96B3-C28C03FAAB4D}" srcOrd="4" destOrd="0" presId="urn:microsoft.com/office/officeart/2005/8/layout/cycle2"/>
    <dgm:cxn modelId="{596EF155-A87B-49E7-B025-1C1979531BD6}" type="presParOf" srcId="{C4BDA6CC-9B52-4A21-B1B7-A407B5470A02}" destId="{FE17C776-CA88-4450-9068-091299FFDC12}" srcOrd="5" destOrd="0" presId="urn:microsoft.com/office/officeart/2005/8/layout/cycle2"/>
    <dgm:cxn modelId="{A236557B-8E61-4CE4-8D74-5A43592C5C11}" type="presParOf" srcId="{FE17C776-CA88-4450-9068-091299FFDC12}" destId="{95D7AB8A-1CA4-4E9A-9A55-A1E35A75FB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EBC2C-F2E1-4361-82BE-360F6C828C7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F5B72A-FC20-4C0E-9306-F4866155632A}">
      <dgm:prSet phldrT="[Text]"/>
      <dgm:spPr/>
      <dgm:t>
        <a:bodyPr/>
        <a:lstStyle/>
        <a:p>
          <a:r>
            <a:rPr lang="en-GB" dirty="0"/>
            <a:t>172 diabetic emergencies</a:t>
          </a:r>
        </a:p>
      </dgm:t>
    </dgm:pt>
    <dgm:pt modelId="{6B7010EB-CD65-4608-BFDD-7D5E539EAFFF}" type="parTrans" cxnId="{423DA201-681D-441E-A25E-2A8B691E79B5}">
      <dgm:prSet/>
      <dgm:spPr/>
      <dgm:t>
        <a:bodyPr/>
        <a:lstStyle/>
        <a:p>
          <a:endParaRPr lang="en-GB"/>
        </a:p>
      </dgm:t>
    </dgm:pt>
    <dgm:pt modelId="{B07A099D-2F6F-439C-BECA-5FD113C504CD}" type="sibTrans" cxnId="{423DA201-681D-441E-A25E-2A8B691E79B5}">
      <dgm:prSet/>
      <dgm:spPr/>
      <dgm:t>
        <a:bodyPr/>
        <a:lstStyle/>
        <a:p>
          <a:endParaRPr lang="en-GB"/>
        </a:p>
      </dgm:t>
    </dgm:pt>
    <dgm:pt modelId="{2270CE0B-7553-4EA7-862A-A8037A09C5AE}">
      <dgm:prSet phldrT="[Text]"/>
      <dgm:spPr/>
      <dgm:t>
        <a:bodyPr/>
        <a:lstStyle/>
        <a:p>
          <a:r>
            <a:rPr lang="en-GB"/>
            <a:t>75 hypers</a:t>
          </a:r>
        </a:p>
      </dgm:t>
    </dgm:pt>
    <dgm:pt modelId="{6FDFD288-E175-430E-B729-BC17FCF9F124}" type="parTrans" cxnId="{024070B5-12A3-4A4C-BC04-B18C9CA4AF6B}">
      <dgm:prSet/>
      <dgm:spPr/>
      <dgm:t>
        <a:bodyPr/>
        <a:lstStyle/>
        <a:p>
          <a:endParaRPr lang="en-GB"/>
        </a:p>
      </dgm:t>
    </dgm:pt>
    <dgm:pt modelId="{29AA6A78-4365-417D-B69F-97A5D85E5929}" type="sibTrans" cxnId="{024070B5-12A3-4A4C-BC04-B18C9CA4AF6B}">
      <dgm:prSet/>
      <dgm:spPr/>
      <dgm:t>
        <a:bodyPr/>
        <a:lstStyle/>
        <a:p>
          <a:endParaRPr lang="en-GB"/>
        </a:p>
      </dgm:t>
    </dgm:pt>
    <dgm:pt modelId="{E136AEF0-31E3-4CDD-9000-A0E867600C0C}">
      <dgm:prSet phldrT="[Text]"/>
      <dgm:spPr/>
      <dgm:t>
        <a:bodyPr/>
        <a:lstStyle/>
        <a:p>
          <a:r>
            <a:rPr lang="en-GB" dirty="0" smtClean="0"/>
            <a:t>* </a:t>
          </a:r>
          <a:r>
            <a:rPr lang="en-GB" dirty="0"/>
            <a:t>non-conveyed</a:t>
          </a:r>
        </a:p>
      </dgm:t>
    </dgm:pt>
    <dgm:pt modelId="{3C479DE3-8FC5-44D8-86D0-B270C535720B}" type="parTrans" cxnId="{F818F83A-6D7C-46A5-A94B-2861AF8535E4}">
      <dgm:prSet/>
      <dgm:spPr/>
      <dgm:t>
        <a:bodyPr/>
        <a:lstStyle/>
        <a:p>
          <a:endParaRPr lang="en-GB"/>
        </a:p>
      </dgm:t>
    </dgm:pt>
    <dgm:pt modelId="{1B4DD515-DE80-4975-AF4B-212C096C5C95}" type="sibTrans" cxnId="{F818F83A-6D7C-46A5-A94B-2861AF8535E4}">
      <dgm:prSet/>
      <dgm:spPr/>
      <dgm:t>
        <a:bodyPr/>
        <a:lstStyle/>
        <a:p>
          <a:endParaRPr lang="en-GB"/>
        </a:p>
      </dgm:t>
    </dgm:pt>
    <dgm:pt modelId="{21DDF894-1A28-4428-B50D-B390FE54A0F6}">
      <dgm:prSet phldrT="[Text]"/>
      <dgm:spPr/>
      <dgm:t>
        <a:bodyPr/>
        <a:lstStyle/>
        <a:p>
          <a:r>
            <a:rPr lang="en-GB"/>
            <a:t>74 conveyed</a:t>
          </a:r>
        </a:p>
      </dgm:t>
    </dgm:pt>
    <dgm:pt modelId="{F393991E-C0BA-48BC-84FD-71A7DBE7DB06}" type="parTrans" cxnId="{C80E585C-15FA-4E76-ACCE-B343E722788D}">
      <dgm:prSet/>
      <dgm:spPr/>
      <dgm:t>
        <a:bodyPr/>
        <a:lstStyle/>
        <a:p>
          <a:endParaRPr lang="en-GB"/>
        </a:p>
      </dgm:t>
    </dgm:pt>
    <dgm:pt modelId="{356DEF70-371E-4A62-A6E5-907F99BABCA6}" type="sibTrans" cxnId="{C80E585C-15FA-4E76-ACCE-B343E722788D}">
      <dgm:prSet/>
      <dgm:spPr/>
      <dgm:t>
        <a:bodyPr/>
        <a:lstStyle/>
        <a:p>
          <a:endParaRPr lang="en-GB"/>
        </a:p>
      </dgm:t>
    </dgm:pt>
    <dgm:pt modelId="{4A3146BB-F3A3-4956-9CEC-2CB4D306D18E}">
      <dgm:prSet phldrT="[Text]"/>
      <dgm:spPr/>
      <dgm:t>
        <a:bodyPr/>
        <a:lstStyle/>
        <a:p>
          <a:r>
            <a:rPr lang="en-GB" dirty="0"/>
            <a:t>94 hypos</a:t>
          </a:r>
        </a:p>
      </dgm:t>
    </dgm:pt>
    <dgm:pt modelId="{79CCA012-5067-41E5-8217-A7E5927912A1}" type="parTrans" cxnId="{E20D5776-169F-49A4-99DA-C1D1690FE65E}">
      <dgm:prSet/>
      <dgm:spPr/>
      <dgm:t>
        <a:bodyPr/>
        <a:lstStyle/>
        <a:p>
          <a:endParaRPr lang="en-GB"/>
        </a:p>
      </dgm:t>
    </dgm:pt>
    <dgm:pt modelId="{09C63E9C-E56B-459D-B37C-E70BD7B394EC}" type="sibTrans" cxnId="{E20D5776-169F-49A4-99DA-C1D1690FE65E}">
      <dgm:prSet/>
      <dgm:spPr/>
      <dgm:t>
        <a:bodyPr/>
        <a:lstStyle/>
        <a:p>
          <a:endParaRPr lang="en-GB"/>
        </a:p>
      </dgm:t>
    </dgm:pt>
    <dgm:pt modelId="{A70C6EFA-A052-4444-96ED-D0F2EB4FD923}">
      <dgm:prSet phldrT="[Text]"/>
      <dgm:spPr/>
      <dgm:t>
        <a:bodyPr/>
        <a:lstStyle/>
        <a:p>
          <a:r>
            <a:rPr lang="en-GB" dirty="0"/>
            <a:t>Pathway eligible (insulin)</a:t>
          </a:r>
        </a:p>
        <a:p>
          <a:r>
            <a:rPr lang="en-GB" dirty="0"/>
            <a:t>70 patients</a:t>
          </a:r>
        </a:p>
      </dgm:t>
    </dgm:pt>
    <dgm:pt modelId="{99D9CF8C-4A3D-4B38-95E2-52BE461B44F6}" type="parTrans" cxnId="{1018C49B-2F34-4DFC-A9F3-E7741A562C92}">
      <dgm:prSet/>
      <dgm:spPr/>
      <dgm:t>
        <a:bodyPr/>
        <a:lstStyle/>
        <a:p>
          <a:endParaRPr lang="en-GB"/>
        </a:p>
      </dgm:t>
    </dgm:pt>
    <dgm:pt modelId="{ED41B2E3-4ECA-45A9-AB2E-D4966A1C866F}" type="sibTrans" cxnId="{1018C49B-2F34-4DFC-A9F3-E7741A562C92}">
      <dgm:prSet/>
      <dgm:spPr/>
      <dgm:t>
        <a:bodyPr/>
        <a:lstStyle/>
        <a:p>
          <a:endParaRPr lang="en-GB"/>
        </a:p>
      </dgm:t>
    </dgm:pt>
    <dgm:pt modelId="{E332D64E-AE78-4715-9722-8C090AD0C39A}">
      <dgm:prSet/>
      <dgm:spPr/>
      <dgm:t>
        <a:bodyPr/>
        <a:lstStyle/>
        <a:p>
          <a:r>
            <a:rPr lang="en-GB" dirty="0"/>
            <a:t>6 non-conveyed</a:t>
          </a:r>
        </a:p>
      </dgm:t>
    </dgm:pt>
    <dgm:pt modelId="{875A2E03-6F65-4E31-B7DD-46D1E7513A4C}" type="parTrans" cxnId="{14B107F4-6B8E-4F8A-B5ED-BDD90DB908FD}">
      <dgm:prSet/>
      <dgm:spPr/>
      <dgm:t>
        <a:bodyPr/>
        <a:lstStyle/>
        <a:p>
          <a:endParaRPr lang="en-GB"/>
        </a:p>
      </dgm:t>
    </dgm:pt>
    <dgm:pt modelId="{D1496F4C-B487-4CD2-B594-62788540651A}" type="sibTrans" cxnId="{14B107F4-6B8E-4F8A-B5ED-BDD90DB908FD}">
      <dgm:prSet/>
      <dgm:spPr/>
      <dgm:t>
        <a:bodyPr/>
        <a:lstStyle/>
        <a:p>
          <a:endParaRPr lang="en-GB"/>
        </a:p>
      </dgm:t>
    </dgm:pt>
    <dgm:pt modelId="{B8921152-6AA3-4650-B4E9-1D1E4359044B}">
      <dgm:prSet/>
      <dgm:spPr/>
      <dgm:t>
        <a:bodyPr/>
        <a:lstStyle/>
        <a:p>
          <a:r>
            <a:rPr lang="en-GB" dirty="0"/>
            <a:t>51 non-conveyed</a:t>
          </a:r>
        </a:p>
      </dgm:t>
    </dgm:pt>
    <dgm:pt modelId="{3585F24A-14CF-4CCB-B49E-FF3C730F73A4}" type="parTrans" cxnId="{D9D29051-AFDE-4761-AF21-22DF9488EA1A}">
      <dgm:prSet/>
      <dgm:spPr/>
      <dgm:t>
        <a:bodyPr/>
        <a:lstStyle/>
        <a:p>
          <a:endParaRPr lang="en-GB"/>
        </a:p>
      </dgm:t>
    </dgm:pt>
    <dgm:pt modelId="{2106E80A-B25B-4214-B509-BE5909144312}" type="sibTrans" cxnId="{D9D29051-AFDE-4761-AF21-22DF9488EA1A}">
      <dgm:prSet/>
      <dgm:spPr/>
      <dgm:t>
        <a:bodyPr/>
        <a:lstStyle/>
        <a:p>
          <a:endParaRPr lang="en-GB"/>
        </a:p>
      </dgm:t>
    </dgm:pt>
    <dgm:pt modelId="{F89F7246-8B15-4A96-B142-ADC0E6545C5E}">
      <dgm:prSet/>
      <dgm:spPr/>
      <dgm:t>
        <a:bodyPr/>
        <a:lstStyle/>
        <a:p>
          <a:r>
            <a:rPr lang="en-GB" dirty="0"/>
            <a:t>19 conveyed</a:t>
          </a:r>
        </a:p>
      </dgm:t>
    </dgm:pt>
    <dgm:pt modelId="{BD48FF91-4EB2-4C84-90CD-36C7AAEF32AC}" type="parTrans" cxnId="{68324EDD-6560-4079-9A64-F70D00C59B67}">
      <dgm:prSet/>
      <dgm:spPr/>
      <dgm:t>
        <a:bodyPr/>
        <a:lstStyle/>
        <a:p>
          <a:endParaRPr lang="en-GB"/>
        </a:p>
      </dgm:t>
    </dgm:pt>
    <dgm:pt modelId="{25B2B04B-0419-4C86-A2DB-34326C333083}" type="sibTrans" cxnId="{68324EDD-6560-4079-9A64-F70D00C59B67}">
      <dgm:prSet/>
      <dgm:spPr/>
      <dgm:t>
        <a:bodyPr/>
        <a:lstStyle/>
        <a:p>
          <a:endParaRPr lang="en-GB"/>
        </a:p>
      </dgm:t>
    </dgm:pt>
    <dgm:pt modelId="{44F1A415-6360-425C-9BF9-492AFFFE2FA8}">
      <dgm:prSet/>
      <dgm:spPr/>
      <dgm:t>
        <a:bodyPr/>
        <a:lstStyle/>
        <a:p>
          <a:r>
            <a:rPr lang="en-GB" dirty="0"/>
            <a:t>Pathway non-eligible (oral medications)</a:t>
          </a:r>
        </a:p>
        <a:p>
          <a:r>
            <a:rPr lang="en-GB" dirty="0"/>
            <a:t>24 patients</a:t>
          </a:r>
        </a:p>
      </dgm:t>
    </dgm:pt>
    <dgm:pt modelId="{45B6EE52-689F-40D2-94AE-C9733E54DE77}" type="parTrans" cxnId="{9295FA4C-0899-4A3B-B060-71487B46DEE4}">
      <dgm:prSet/>
      <dgm:spPr/>
      <dgm:t>
        <a:bodyPr/>
        <a:lstStyle/>
        <a:p>
          <a:endParaRPr lang="en-GB"/>
        </a:p>
      </dgm:t>
    </dgm:pt>
    <dgm:pt modelId="{6FE99E4C-6E49-4659-B3F4-4D7786B6037A}" type="sibTrans" cxnId="{9295FA4C-0899-4A3B-B060-71487B46DEE4}">
      <dgm:prSet/>
      <dgm:spPr/>
      <dgm:t>
        <a:bodyPr/>
        <a:lstStyle/>
        <a:p>
          <a:endParaRPr lang="en-GB"/>
        </a:p>
      </dgm:t>
    </dgm:pt>
    <dgm:pt modelId="{1DC87E94-B67B-40BA-86D4-20E9482B77F9}">
      <dgm:prSet/>
      <dgm:spPr/>
      <dgm:t>
        <a:bodyPr/>
        <a:lstStyle/>
        <a:p>
          <a:r>
            <a:rPr lang="en-GB" dirty="0"/>
            <a:t>18 conveyed</a:t>
          </a:r>
        </a:p>
      </dgm:t>
    </dgm:pt>
    <dgm:pt modelId="{5491884C-BF14-495D-9E84-9C66CAC66C43}" type="parTrans" cxnId="{244346C9-96DE-4049-9EE6-C1C0251916F5}">
      <dgm:prSet/>
      <dgm:spPr/>
      <dgm:t>
        <a:bodyPr/>
        <a:lstStyle/>
        <a:p>
          <a:endParaRPr lang="en-GB"/>
        </a:p>
      </dgm:t>
    </dgm:pt>
    <dgm:pt modelId="{7F7420E6-E827-4488-996C-2A437F17BC92}" type="sibTrans" cxnId="{244346C9-96DE-4049-9EE6-C1C0251916F5}">
      <dgm:prSet/>
      <dgm:spPr/>
      <dgm:t>
        <a:bodyPr/>
        <a:lstStyle/>
        <a:p>
          <a:endParaRPr lang="en-GB"/>
        </a:p>
      </dgm:t>
    </dgm:pt>
    <dgm:pt modelId="{3E0F7621-249C-45AC-9B32-6A392AE19CAC}">
      <dgm:prSet/>
      <dgm:spPr/>
      <dgm:t>
        <a:bodyPr/>
        <a:lstStyle/>
        <a:p>
          <a:r>
            <a:rPr lang="en-GB" dirty="0" smtClean="0"/>
            <a:t>23 </a:t>
          </a:r>
          <a:r>
            <a:rPr lang="en-GB" dirty="0"/>
            <a:t>not referred to GP </a:t>
          </a:r>
          <a:r>
            <a:rPr lang="en-GB" dirty="0" smtClean="0"/>
            <a:t>(45% </a:t>
          </a:r>
          <a:r>
            <a:rPr lang="en-GB" dirty="0"/>
            <a:t>non-referral rate)</a:t>
          </a:r>
        </a:p>
      </dgm:t>
    </dgm:pt>
    <dgm:pt modelId="{FFFF3D53-611F-41E7-938B-3354E43B7793}" type="parTrans" cxnId="{5731F930-84C2-4A36-A203-3C2B65B27842}">
      <dgm:prSet/>
      <dgm:spPr/>
      <dgm:t>
        <a:bodyPr/>
        <a:lstStyle/>
        <a:p>
          <a:endParaRPr lang="en-GB"/>
        </a:p>
      </dgm:t>
    </dgm:pt>
    <dgm:pt modelId="{26D31E76-019B-4342-82CB-83896AB84745}" type="sibTrans" cxnId="{5731F930-84C2-4A36-A203-3C2B65B27842}">
      <dgm:prSet/>
      <dgm:spPr/>
      <dgm:t>
        <a:bodyPr/>
        <a:lstStyle/>
        <a:p>
          <a:endParaRPr lang="en-GB"/>
        </a:p>
      </dgm:t>
    </dgm:pt>
    <dgm:pt modelId="{55F9B10C-1B28-4284-98F6-40E19E053CF1}">
      <dgm:prSet/>
      <dgm:spPr/>
      <dgm:t>
        <a:bodyPr/>
        <a:lstStyle/>
        <a:p>
          <a:r>
            <a:rPr lang="en-GB" dirty="0"/>
            <a:t>19 GP referrals</a:t>
          </a:r>
        </a:p>
      </dgm:t>
    </dgm:pt>
    <dgm:pt modelId="{DC83A565-0A6D-4C70-9E64-C350979C9F73}" type="parTrans" cxnId="{B5F1A9DD-083E-406E-AFEA-28E0E802A5E8}">
      <dgm:prSet/>
      <dgm:spPr/>
      <dgm:t>
        <a:bodyPr/>
        <a:lstStyle/>
        <a:p>
          <a:endParaRPr lang="en-GB"/>
        </a:p>
      </dgm:t>
    </dgm:pt>
    <dgm:pt modelId="{46A27D67-D1E0-4EFB-93AF-26B83BBDCD34}" type="sibTrans" cxnId="{B5F1A9DD-083E-406E-AFEA-28E0E802A5E8}">
      <dgm:prSet/>
      <dgm:spPr/>
      <dgm:t>
        <a:bodyPr/>
        <a:lstStyle/>
        <a:p>
          <a:endParaRPr lang="en-GB"/>
        </a:p>
      </dgm:t>
    </dgm:pt>
    <dgm:pt modelId="{F99001CE-EEE5-4302-9B10-031D0EE2D5D6}">
      <dgm:prSet/>
      <dgm:spPr/>
      <dgm:t>
        <a:bodyPr/>
        <a:lstStyle/>
        <a:p>
          <a:r>
            <a:rPr lang="en-GB" dirty="0" smtClean="0"/>
            <a:t>* </a:t>
          </a:r>
          <a:r>
            <a:rPr lang="en-GB" dirty="0"/>
            <a:t>diabetic emergencies</a:t>
          </a:r>
        </a:p>
      </dgm:t>
    </dgm:pt>
    <dgm:pt modelId="{BFED38A9-E4E4-4D2D-9C9A-7B4ADD349090}" type="parTrans" cxnId="{49CF9F65-F9BF-47CB-B6E5-F227677602DC}">
      <dgm:prSet/>
      <dgm:spPr/>
      <dgm:t>
        <a:bodyPr/>
        <a:lstStyle/>
        <a:p>
          <a:endParaRPr lang="en-GB"/>
        </a:p>
      </dgm:t>
    </dgm:pt>
    <dgm:pt modelId="{D8FC90EA-E7B6-40ED-B1DF-5365C226987D}" type="sibTrans" cxnId="{49CF9F65-F9BF-47CB-B6E5-F227677602DC}">
      <dgm:prSet/>
      <dgm:spPr/>
      <dgm:t>
        <a:bodyPr/>
        <a:lstStyle/>
        <a:p>
          <a:endParaRPr lang="en-GB"/>
        </a:p>
      </dgm:t>
    </dgm:pt>
    <dgm:pt modelId="{61D2F127-06B3-486C-9D75-444A2B6A305F}">
      <dgm:prSet/>
      <dgm:spPr/>
      <dgm:t>
        <a:bodyPr/>
        <a:lstStyle/>
        <a:p>
          <a:r>
            <a:rPr lang="en-GB" dirty="0" smtClean="0"/>
            <a:t>9 declined GP referral</a:t>
          </a:r>
          <a:endParaRPr lang="en-GB" dirty="0"/>
        </a:p>
      </dgm:t>
    </dgm:pt>
    <dgm:pt modelId="{8A1C4660-4769-4BDD-B84E-58356CFA5E47}" type="parTrans" cxnId="{3290493D-35EE-4B4F-93CC-A34BFA9D6986}">
      <dgm:prSet/>
      <dgm:spPr/>
      <dgm:t>
        <a:bodyPr/>
        <a:lstStyle/>
        <a:p>
          <a:endParaRPr lang="en-GB"/>
        </a:p>
      </dgm:t>
    </dgm:pt>
    <dgm:pt modelId="{2E893070-8168-445F-958B-8266393D3BE2}" type="sibTrans" cxnId="{3290493D-35EE-4B4F-93CC-A34BFA9D6986}">
      <dgm:prSet/>
      <dgm:spPr/>
      <dgm:t>
        <a:bodyPr/>
        <a:lstStyle/>
        <a:p>
          <a:endParaRPr lang="en-GB"/>
        </a:p>
      </dgm:t>
    </dgm:pt>
    <dgm:pt modelId="{10B9A0AC-802C-44A2-960B-0AE86E9DA652}" type="pres">
      <dgm:prSet presAssocID="{35DEBC2C-F2E1-4361-82BE-360F6C828C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4A9AE1-FFA6-4C6D-AFC5-533A3404F0D2}" type="pres">
      <dgm:prSet presAssocID="{35DEBC2C-F2E1-4361-82BE-360F6C828C76}" presName="hierFlow" presStyleCnt="0"/>
      <dgm:spPr/>
    </dgm:pt>
    <dgm:pt modelId="{9133040D-A087-4136-BB13-A84FA3EB000A}" type="pres">
      <dgm:prSet presAssocID="{35DEBC2C-F2E1-4361-82BE-360F6C828C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856338-33C9-4962-BBEC-9FC3FEF19E38}" type="pres">
      <dgm:prSet presAssocID="{04F5B72A-FC20-4C0E-9306-F4866155632A}" presName="Name17" presStyleCnt="0"/>
      <dgm:spPr/>
    </dgm:pt>
    <dgm:pt modelId="{5AED1B5D-AAE9-4A0E-8E61-5C2C9F99CBC9}" type="pres">
      <dgm:prSet presAssocID="{04F5B72A-FC20-4C0E-9306-F486615563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DC194E-3C01-42DC-8402-D5D47C7A5458}" type="pres">
      <dgm:prSet presAssocID="{04F5B72A-FC20-4C0E-9306-F4866155632A}" presName="hierChild2" presStyleCnt="0"/>
      <dgm:spPr/>
    </dgm:pt>
    <dgm:pt modelId="{9C3ECC72-69CC-4B9D-9B0D-EDE668B7882A}" type="pres">
      <dgm:prSet presAssocID="{6FDFD288-E175-430E-B729-BC17FCF9F124}" presName="Name25" presStyleLbl="parChTrans1D2" presStyleIdx="0" presStyleCnt="3"/>
      <dgm:spPr/>
      <dgm:t>
        <a:bodyPr/>
        <a:lstStyle/>
        <a:p>
          <a:endParaRPr lang="en-GB"/>
        </a:p>
      </dgm:t>
    </dgm:pt>
    <dgm:pt modelId="{E4E4D089-8583-4C8D-A958-4367242A354C}" type="pres">
      <dgm:prSet presAssocID="{6FDFD288-E175-430E-B729-BC17FCF9F124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0BB045B-1DE6-484D-84E2-C72E9998B3F8}" type="pres">
      <dgm:prSet presAssocID="{2270CE0B-7553-4EA7-862A-A8037A09C5AE}" presName="Name30" presStyleCnt="0"/>
      <dgm:spPr/>
    </dgm:pt>
    <dgm:pt modelId="{0D17C268-1E9C-4049-9D98-BAE1965F216A}" type="pres">
      <dgm:prSet presAssocID="{2270CE0B-7553-4EA7-862A-A8037A09C5AE}" presName="level2Shape" presStyleLbl="node2" presStyleIdx="0" presStyleCnt="3"/>
      <dgm:spPr/>
      <dgm:t>
        <a:bodyPr/>
        <a:lstStyle/>
        <a:p>
          <a:endParaRPr lang="en-GB"/>
        </a:p>
      </dgm:t>
    </dgm:pt>
    <dgm:pt modelId="{728C8FF7-2B43-418E-BB13-765396604CA5}" type="pres">
      <dgm:prSet presAssocID="{2270CE0B-7553-4EA7-862A-A8037A09C5AE}" presName="hierChild3" presStyleCnt="0"/>
      <dgm:spPr/>
    </dgm:pt>
    <dgm:pt modelId="{B26C63EE-94CB-44DE-99AE-D9911CEEF46B}" type="pres">
      <dgm:prSet presAssocID="{3C479DE3-8FC5-44D8-86D0-B270C535720B}" presName="Name25" presStyleLbl="parChTrans1D3" presStyleIdx="0" presStyleCnt="4"/>
      <dgm:spPr/>
      <dgm:t>
        <a:bodyPr/>
        <a:lstStyle/>
        <a:p>
          <a:endParaRPr lang="en-GB"/>
        </a:p>
      </dgm:t>
    </dgm:pt>
    <dgm:pt modelId="{5037FD95-6555-4F4F-ADD9-481950127C48}" type="pres">
      <dgm:prSet presAssocID="{3C479DE3-8FC5-44D8-86D0-B270C535720B}" presName="connTx" presStyleLbl="parChTrans1D3" presStyleIdx="0" presStyleCnt="4"/>
      <dgm:spPr/>
      <dgm:t>
        <a:bodyPr/>
        <a:lstStyle/>
        <a:p>
          <a:endParaRPr lang="en-GB"/>
        </a:p>
      </dgm:t>
    </dgm:pt>
    <dgm:pt modelId="{EB0645DF-0CC7-4218-9065-EA929C069749}" type="pres">
      <dgm:prSet presAssocID="{E136AEF0-31E3-4CDD-9000-A0E867600C0C}" presName="Name30" presStyleCnt="0"/>
      <dgm:spPr/>
    </dgm:pt>
    <dgm:pt modelId="{E16A0E20-3053-4AD1-8C5E-524E4038A96E}" type="pres">
      <dgm:prSet presAssocID="{E136AEF0-31E3-4CDD-9000-A0E867600C0C}" presName="level2Shape" presStyleLbl="node3" presStyleIdx="0" presStyleCnt="4"/>
      <dgm:spPr/>
      <dgm:t>
        <a:bodyPr/>
        <a:lstStyle/>
        <a:p>
          <a:endParaRPr lang="en-GB"/>
        </a:p>
      </dgm:t>
    </dgm:pt>
    <dgm:pt modelId="{A4E6D69F-94F6-4C57-936B-82C9EEFFF698}" type="pres">
      <dgm:prSet presAssocID="{E136AEF0-31E3-4CDD-9000-A0E867600C0C}" presName="hierChild3" presStyleCnt="0"/>
      <dgm:spPr/>
    </dgm:pt>
    <dgm:pt modelId="{6FBFD680-197A-43C3-9F68-4D12DB8017D8}" type="pres">
      <dgm:prSet presAssocID="{F393991E-C0BA-48BC-84FD-71A7DBE7DB06}" presName="Name25" presStyleLbl="parChTrans1D3" presStyleIdx="1" presStyleCnt="4"/>
      <dgm:spPr/>
      <dgm:t>
        <a:bodyPr/>
        <a:lstStyle/>
        <a:p>
          <a:endParaRPr lang="en-GB"/>
        </a:p>
      </dgm:t>
    </dgm:pt>
    <dgm:pt modelId="{746EEF07-0C58-4F7A-865F-5E30509E4614}" type="pres">
      <dgm:prSet presAssocID="{F393991E-C0BA-48BC-84FD-71A7DBE7DB06}" presName="connTx" presStyleLbl="parChTrans1D3" presStyleIdx="1" presStyleCnt="4"/>
      <dgm:spPr/>
      <dgm:t>
        <a:bodyPr/>
        <a:lstStyle/>
        <a:p>
          <a:endParaRPr lang="en-GB"/>
        </a:p>
      </dgm:t>
    </dgm:pt>
    <dgm:pt modelId="{A8E5D908-AB01-40D6-A1CB-54AE63CF1EB7}" type="pres">
      <dgm:prSet presAssocID="{21DDF894-1A28-4428-B50D-B390FE54A0F6}" presName="Name30" presStyleCnt="0"/>
      <dgm:spPr/>
    </dgm:pt>
    <dgm:pt modelId="{FE4C4E22-65C2-4260-BBFA-24035FEBAAA1}" type="pres">
      <dgm:prSet presAssocID="{21DDF894-1A28-4428-B50D-B390FE54A0F6}" presName="level2Shape" presStyleLbl="node3" presStyleIdx="1" presStyleCnt="4"/>
      <dgm:spPr/>
      <dgm:t>
        <a:bodyPr/>
        <a:lstStyle/>
        <a:p>
          <a:endParaRPr lang="en-GB"/>
        </a:p>
      </dgm:t>
    </dgm:pt>
    <dgm:pt modelId="{14B6A05E-D388-4A68-8CB2-158D89AFDBBC}" type="pres">
      <dgm:prSet presAssocID="{21DDF894-1A28-4428-B50D-B390FE54A0F6}" presName="hierChild3" presStyleCnt="0"/>
      <dgm:spPr/>
    </dgm:pt>
    <dgm:pt modelId="{BC991DCE-078F-490E-95A5-22CB5E873EE0}" type="pres">
      <dgm:prSet presAssocID="{79CCA012-5067-41E5-8217-A7E5927912A1}" presName="Name25" presStyleLbl="parChTrans1D2" presStyleIdx="1" presStyleCnt="3"/>
      <dgm:spPr/>
      <dgm:t>
        <a:bodyPr/>
        <a:lstStyle/>
        <a:p>
          <a:endParaRPr lang="en-GB"/>
        </a:p>
      </dgm:t>
    </dgm:pt>
    <dgm:pt modelId="{9B21B1F1-35CA-457F-888D-2D41C5C031C6}" type="pres">
      <dgm:prSet presAssocID="{79CCA012-5067-41E5-8217-A7E5927912A1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28D91AA-4CC7-4194-980B-8F5159E89B0D}" type="pres">
      <dgm:prSet presAssocID="{4A3146BB-F3A3-4956-9CEC-2CB4D306D18E}" presName="Name30" presStyleCnt="0"/>
      <dgm:spPr/>
    </dgm:pt>
    <dgm:pt modelId="{1E1250E9-B9D7-4FD8-9FD6-B2210557CC28}" type="pres">
      <dgm:prSet presAssocID="{4A3146BB-F3A3-4956-9CEC-2CB4D306D18E}" presName="level2Shape" presStyleLbl="node2" presStyleIdx="1" presStyleCnt="3"/>
      <dgm:spPr/>
      <dgm:t>
        <a:bodyPr/>
        <a:lstStyle/>
        <a:p>
          <a:endParaRPr lang="en-GB"/>
        </a:p>
      </dgm:t>
    </dgm:pt>
    <dgm:pt modelId="{D3FB4AC7-734A-48FB-BFCC-103AB1DB7071}" type="pres">
      <dgm:prSet presAssocID="{4A3146BB-F3A3-4956-9CEC-2CB4D306D18E}" presName="hierChild3" presStyleCnt="0"/>
      <dgm:spPr/>
    </dgm:pt>
    <dgm:pt modelId="{D18B3792-940D-40CC-A5DA-E66D6A47C27A}" type="pres">
      <dgm:prSet presAssocID="{99D9CF8C-4A3D-4B38-95E2-52BE461B44F6}" presName="Name25" presStyleLbl="parChTrans1D3" presStyleIdx="2" presStyleCnt="4"/>
      <dgm:spPr/>
      <dgm:t>
        <a:bodyPr/>
        <a:lstStyle/>
        <a:p>
          <a:endParaRPr lang="en-GB"/>
        </a:p>
      </dgm:t>
    </dgm:pt>
    <dgm:pt modelId="{128F5EC7-0A9E-4FFC-8643-F4C284C574B5}" type="pres">
      <dgm:prSet presAssocID="{99D9CF8C-4A3D-4B38-95E2-52BE461B44F6}" presName="connTx" presStyleLbl="parChTrans1D3" presStyleIdx="2" presStyleCnt="4"/>
      <dgm:spPr/>
      <dgm:t>
        <a:bodyPr/>
        <a:lstStyle/>
        <a:p>
          <a:endParaRPr lang="en-GB"/>
        </a:p>
      </dgm:t>
    </dgm:pt>
    <dgm:pt modelId="{CA1A9D05-7C55-4BF2-93AD-BC4917185E91}" type="pres">
      <dgm:prSet presAssocID="{A70C6EFA-A052-4444-96ED-D0F2EB4FD923}" presName="Name30" presStyleCnt="0"/>
      <dgm:spPr/>
    </dgm:pt>
    <dgm:pt modelId="{24EB4DED-AF63-46EC-BE06-51C845BE27E0}" type="pres">
      <dgm:prSet presAssocID="{A70C6EFA-A052-4444-96ED-D0F2EB4FD923}" presName="level2Shape" presStyleLbl="node3" presStyleIdx="2" presStyleCnt="4"/>
      <dgm:spPr/>
      <dgm:t>
        <a:bodyPr/>
        <a:lstStyle/>
        <a:p>
          <a:endParaRPr lang="en-GB"/>
        </a:p>
      </dgm:t>
    </dgm:pt>
    <dgm:pt modelId="{80CE530D-1F5C-459C-B141-8228A1E93B53}" type="pres">
      <dgm:prSet presAssocID="{A70C6EFA-A052-4444-96ED-D0F2EB4FD923}" presName="hierChild3" presStyleCnt="0"/>
      <dgm:spPr/>
    </dgm:pt>
    <dgm:pt modelId="{062B67D5-CE9B-45FA-94CB-890CCA1E7206}" type="pres">
      <dgm:prSet presAssocID="{3585F24A-14CF-4CCB-B49E-FF3C730F73A4}" presName="Name25" presStyleLbl="parChTrans1D4" presStyleIdx="0" presStyleCnt="7"/>
      <dgm:spPr/>
      <dgm:t>
        <a:bodyPr/>
        <a:lstStyle/>
        <a:p>
          <a:endParaRPr lang="en-GB"/>
        </a:p>
      </dgm:t>
    </dgm:pt>
    <dgm:pt modelId="{F3E31BC9-D9AC-4459-B1C4-F49E8CECFA1E}" type="pres">
      <dgm:prSet presAssocID="{3585F24A-14CF-4CCB-B49E-FF3C730F73A4}" presName="connTx" presStyleLbl="parChTrans1D4" presStyleIdx="0" presStyleCnt="7"/>
      <dgm:spPr/>
      <dgm:t>
        <a:bodyPr/>
        <a:lstStyle/>
        <a:p>
          <a:endParaRPr lang="en-GB"/>
        </a:p>
      </dgm:t>
    </dgm:pt>
    <dgm:pt modelId="{9A7E9138-D9CD-4E9D-A485-A4B543DCE2AA}" type="pres">
      <dgm:prSet presAssocID="{B8921152-6AA3-4650-B4E9-1D1E4359044B}" presName="Name30" presStyleCnt="0"/>
      <dgm:spPr/>
    </dgm:pt>
    <dgm:pt modelId="{09491A8A-9F56-473C-AA2C-CB0EAF30B896}" type="pres">
      <dgm:prSet presAssocID="{B8921152-6AA3-4650-B4E9-1D1E4359044B}" presName="level2Shape" presStyleLbl="node4" presStyleIdx="0" presStyleCnt="7"/>
      <dgm:spPr/>
      <dgm:t>
        <a:bodyPr/>
        <a:lstStyle/>
        <a:p>
          <a:endParaRPr lang="en-GB"/>
        </a:p>
      </dgm:t>
    </dgm:pt>
    <dgm:pt modelId="{80986F41-ED9E-4D97-8102-260DA551E908}" type="pres">
      <dgm:prSet presAssocID="{B8921152-6AA3-4650-B4E9-1D1E4359044B}" presName="hierChild3" presStyleCnt="0"/>
      <dgm:spPr/>
    </dgm:pt>
    <dgm:pt modelId="{8C1F0ADA-48FF-4554-898D-F5BB9FFE8C05}" type="pres">
      <dgm:prSet presAssocID="{DC83A565-0A6D-4C70-9E64-C350979C9F73}" presName="Name25" presStyleLbl="parChTrans1D4" presStyleIdx="1" presStyleCnt="7"/>
      <dgm:spPr/>
      <dgm:t>
        <a:bodyPr/>
        <a:lstStyle/>
        <a:p>
          <a:endParaRPr lang="en-GB"/>
        </a:p>
      </dgm:t>
    </dgm:pt>
    <dgm:pt modelId="{45740EC5-52BC-41CA-90BB-C7CEC3231AFE}" type="pres">
      <dgm:prSet presAssocID="{DC83A565-0A6D-4C70-9E64-C350979C9F73}" presName="connTx" presStyleLbl="parChTrans1D4" presStyleIdx="1" presStyleCnt="7"/>
      <dgm:spPr/>
      <dgm:t>
        <a:bodyPr/>
        <a:lstStyle/>
        <a:p>
          <a:endParaRPr lang="en-GB"/>
        </a:p>
      </dgm:t>
    </dgm:pt>
    <dgm:pt modelId="{D34C2014-9A30-455C-B581-3E8B29D8E6DD}" type="pres">
      <dgm:prSet presAssocID="{55F9B10C-1B28-4284-98F6-40E19E053CF1}" presName="Name30" presStyleCnt="0"/>
      <dgm:spPr/>
    </dgm:pt>
    <dgm:pt modelId="{A4A2F73E-B399-442B-8F00-CB5525CDDD25}" type="pres">
      <dgm:prSet presAssocID="{55F9B10C-1B28-4284-98F6-40E19E053CF1}" presName="level2Shape" presStyleLbl="node4" presStyleIdx="1" presStyleCnt="7"/>
      <dgm:spPr/>
      <dgm:t>
        <a:bodyPr/>
        <a:lstStyle/>
        <a:p>
          <a:endParaRPr lang="en-GB"/>
        </a:p>
      </dgm:t>
    </dgm:pt>
    <dgm:pt modelId="{18FCF073-CA6F-47DC-A8B2-5050419F39F8}" type="pres">
      <dgm:prSet presAssocID="{55F9B10C-1B28-4284-98F6-40E19E053CF1}" presName="hierChild3" presStyleCnt="0"/>
      <dgm:spPr/>
    </dgm:pt>
    <dgm:pt modelId="{F472780E-3373-4E1A-AFF6-45E4E40A43E7}" type="pres">
      <dgm:prSet presAssocID="{FFFF3D53-611F-41E7-938B-3354E43B7793}" presName="Name25" presStyleLbl="parChTrans1D4" presStyleIdx="2" presStyleCnt="7"/>
      <dgm:spPr/>
      <dgm:t>
        <a:bodyPr/>
        <a:lstStyle/>
        <a:p>
          <a:endParaRPr lang="en-GB"/>
        </a:p>
      </dgm:t>
    </dgm:pt>
    <dgm:pt modelId="{DB37A0D6-91CC-40FB-A330-0CDB2B61A579}" type="pres">
      <dgm:prSet presAssocID="{FFFF3D53-611F-41E7-938B-3354E43B7793}" presName="connTx" presStyleLbl="parChTrans1D4" presStyleIdx="2" presStyleCnt="7"/>
      <dgm:spPr/>
      <dgm:t>
        <a:bodyPr/>
        <a:lstStyle/>
        <a:p>
          <a:endParaRPr lang="en-GB"/>
        </a:p>
      </dgm:t>
    </dgm:pt>
    <dgm:pt modelId="{3E51A055-B9F4-4228-A3CF-70F2F55FBEA3}" type="pres">
      <dgm:prSet presAssocID="{3E0F7621-249C-45AC-9B32-6A392AE19CAC}" presName="Name30" presStyleCnt="0"/>
      <dgm:spPr/>
    </dgm:pt>
    <dgm:pt modelId="{D78D2E91-3511-45BD-8E5A-E285C65D6568}" type="pres">
      <dgm:prSet presAssocID="{3E0F7621-249C-45AC-9B32-6A392AE19CAC}" presName="level2Shape" presStyleLbl="node4" presStyleIdx="2" presStyleCnt="7"/>
      <dgm:spPr/>
      <dgm:t>
        <a:bodyPr/>
        <a:lstStyle/>
        <a:p>
          <a:endParaRPr lang="en-GB"/>
        </a:p>
      </dgm:t>
    </dgm:pt>
    <dgm:pt modelId="{AC57E1BB-B12F-404D-83FE-63336795B897}" type="pres">
      <dgm:prSet presAssocID="{3E0F7621-249C-45AC-9B32-6A392AE19CAC}" presName="hierChild3" presStyleCnt="0"/>
      <dgm:spPr/>
    </dgm:pt>
    <dgm:pt modelId="{AE464469-DB50-4993-8BAF-1611A7E671F8}" type="pres">
      <dgm:prSet presAssocID="{8A1C4660-4769-4BDD-B84E-58356CFA5E47}" presName="Name25" presStyleLbl="parChTrans1D4" presStyleIdx="3" presStyleCnt="7"/>
      <dgm:spPr/>
      <dgm:t>
        <a:bodyPr/>
        <a:lstStyle/>
        <a:p>
          <a:endParaRPr lang="en-GB"/>
        </a:p>
      </dgm:t>
    </dgm:pt>
    <dgm:pt modelId="{4188AE09-8D84-4A86-BA6B-8823F3DBBDC5}" type="pres">
      <dgm:prSet presAssocID="{8A1C4660-4769-4BDD-B84E-58356CFA5E47}" presName="connTx" presStyleLbl="parChTrans1D4" presStyleIdx="3" presStyleCnt="7"/>
      <dgm:spPr/>
      <dgm:t>
        <a:bodyPr/>
        <a:lstStyle/>
        <a:p>
          <a:endParaRPr lang="en-GB"/>
        </a:p>
      </dgm:t>
    </dgm:pt>
    <dgm:pt modelId="{A522CBC1-07F0-4F52-B8A9-42CB6C037A7E}" type="pres">
      <dgm:prSet presAssocID="{61D2F127-06B3-486C-9D75-444A2B6A305F}" presName="Name30" presStyleCnt="0"/>
      <dgm:spPr/>
    </dgm:pt>
    <dgm:pt modelId="{67F13558-B139-4C35-B248-988EF644B91E}" type="pres">
      <dgm:prSet presAssocID="{61D2F127-06B3-486C-9D75-444A2B6A305F}" presName="level2Shape" presStyleLbl="node4" presStyleIdx="3" presStyleCnt="7"/>
      <dgm:spPr/>
      <dgm:t>
        <a:bodyPr/>
        <a:lstStyle/>
        <a:p>
          <a:endParaRPr lang="en-GB"/>
        </a:p>
      </dgm:t>
    </dgm:pt>
    <dgm:pt modelId="{18C4CA9F-6D9F-4ECB-BB8F-CE7D76CA4CF1}" type="pres">
      <dgm:prSet presAssocID="{61D2F127-06B3-486C-9D75-444A2B6A305F}" presName="hierChild3" presStyleCnt="0"/>
      <dgm:spPr/>
    </dgm:pt>
    <dgm:pt modelId="{4541EEFE-1DC2-4341-8FB6-B7989DF7B3D2}" type="pres">
      <dgm:prSet presAssocID="{BD48FF91-4EB2-4C84-90CD-36C7AAEF32AC}" presName="Name25" presStyleLbl="parChTrans1D4" presStyleIdx="4" presStyleCnt="7"/>
      <dgm:spPr/>
      <dgm:t>
        <a:bodyPr/>
        <a:lstStyle/>
        <a:p>
          <a:endParaRPr lang="en-GB"/>
        </a:p>
      </dgm:t>
    </dgm:pt>
    <dgm:pt modelId="{EEB754DF-77EC-42D0-8F25-87BDADF41050}" type="pres">
      <dgm:prSet presAssocID="{BD48FF91-4EB2-4C84-90CD-36C7AAEF32AC}" presName="connTx" presStyleLbl="parChTrans1D4" presStyleIdx="4" presStyleCnt="7"/>
      <dgm:spPr/>
      <dgm:t>
        <a:bodyPr/>
        <a:lstStyle/>
        <a:p>
          <a:endParaRPr lang="en-GB"/>
        </a:p>
      </dgm:t>
    </dgm:pt>
    <dgm:pt modelId="{17D7903B-2F51-42BB-B92D-AF62CE3C640B}" type="pres">
      <dgm:prSet presAssocID="{F89F7246-8B15-4A96-B142-ADC0E6545C5E}" presName="Name30" presStyleCnt="0"/>
      <dgm:spPr/>
    </dgm:pt>
    <dgm:pt modelId="{76451828-4C3E-4ABF-ACEB-14015A92D7CE}" type="pres">
      <dgm:prSet presAssocID="{F89F7246-8B15-4A96-B142-ADC0E6545C5E}" presName="level2Shape" presStyleLbl="node4" presStyleIdx="4" presStyleCnt="7"/>
      <dgm:spPr/>
      <dgm:t>
        <a:bodyPr/>
        <a:lstStyle/>
        <a:p>
          <a:endParaRPr lang="en-GB"/>
        </a:p>
      </dgm:t>
    </dgm:pt>
    <dgm:pt modelId="{6E75C173-9577-46E5-9613-6759971AE1EA}" type="pres">
      <dgm:prSet presAssocID="{F89F7246-8B15-4A96-B142-ADC0E6545C5E}" presName="hierChild3" presStyleCnt="0"/>
      <dgm:spPr/>
    </dgm:pt>
    <dgm:pt modelId="{816BEA23-AFEC-4AC6-B784-67495AB79F6B}" type="pres">
      <dgm:prSet presAssocID="{45B6EE52-689F-40D2-94AE-C9733E54DE77}" presName="Name25" presStyleLbl="parChTrans1D3" presStyleIdx="3" presStyleCnt="4"/>
      <dgm:spPr/>
      <dgm:t>
        <a:bodyPr/>
        <a:lstStyle/>
        <a:p>
          <a:endParaRPr lang="en-GB"/>
        </a:p>
      </dgm:t>
    </dgm:pt>
    <dgm:pt modelId="{430DC94B-4D06-4CDD-B7E0-1AF4663BD8B3}" type="pres">
      <dgm:prSet presAssocID="{45B6EE52-689F-40D2-94AE-C9733E54DE77}" presName="connTx" presStyleLbl="parChTrans1D3" presStyleIdx="3" presStyleCnt="4"/>
      <dgm:spPr/>
      <dgm:t>
        <a:bodyPr/>
        <a:lstStyle/>
        <a:p>
          <a:endParaRPr lang="en-GB"/>
        </a:p>
      </dgm:t>
    </dgm:pt>
    <dgm:pt modelId="{F920FB35-95DE-42D6-8D8A-453A35E80645}" type="pres">
      <dgm:prSet presAssocID="{44F1A415-6360-425C-9BF9-492AFFFE2FA8}" presName="Name30" presStyleCnt="0"/>
      <dgm:spPr/>
    </dgm:pt>
    <dgm:pt modelId="{AD2A0476-D14F-462F-83CF-4EC53DBAA244}" type="pres">
      <dgm:prSet presAssocID="{44F1A415-6360-425C-9BF9-492AFFFE2FA8}" presName="level2Shape" presStyleLbl="node3" presStyleIdx="3" presStyleCnt="4"/>
      <dgm:spPr/>
      <dgm:t>
        <a:bodyPr/>
        <a:lstStyle/>
        <a:p>
          <a:endParaRPr lang="en-GB"/>
        </a:p>
      </dgm:t>
    </dgm:pt>
    <dgm:pt modelId="{7B003D56-EDB0-4481-8DD2-80ADBADE2017}" type="pres">
      <dgm:prSet presAssocID="{44F1A415-6360-425C-9BF9-492AFFFE2FA8}" presName="hierChild3" presStyleCnt="0"/>
      <dgm:spPr/>
    </dgm:pt>
    <dgm:pt modelId="{61AC020E-FCE1-4F75-B0B2-E5DEDAF8A8AB}" type="pres">
      <dgm:prSet presAssocID="{875A2E03-6F65-4E31-B7DD-46D1E7513A4C}" presName="Name25" presStyleLbl="parChTrans1D4" presStyleIdx="5" presStyleCnt="7"/>
      <dgm:spPr/>
      <dgm:t>
        <a:bodyPr/>
        <a:lstStyle/>
        <a:p>
          <a:endParaRPr lang="en-GB"/>
        </a:p>
      </dgm:t>
    </dgm:pt>
    <dgm:pt modelId="{179E8A9B-58DA-4CA7-AE1E-914B796161D9}" type="pres">
      <dgm:prSet presAssocID="{875A2E03-6F65-4E31-B7DD-46D1E7513A4C}" presName="connTx" presStyleLbl="parChTrans1D4" presStyleIdx="5" presStyleCnt="7"/>
      <dgm:spPr/>
      <dgm:t>
        <a:bodyPr/>
        <a:lstStyle/>
        <a:p>
          <a:endParaRPr lang="en-GB"/>
        </a:p>
      </dgm:t>
    </dgm:pt>
    <dgm:pt modelId="{3DCDB29D-90E9-4FAF-B25F-060B3B205E00}" type="pres">
      <dgm:prSet presAssocID="{E332D64E-AE78-4715-9722-8C090AD0C39A}" presName="Name30" presStyleCnt="0"/>
      <dgm:spPr/>
    </dgm:pt>
    <dgm:pt modelId="{9177AAAD-70DB-408F-84EC-8ACE2B1F88CF}" type="pres">
      <dgm:prSet presAssocID="{E332D64E-AE78-4715-9722-8C090AD0C39A}" presName="level2Shape" presStyleLbl="node4" presStyleIdx="5" presStyleCnt="7"/>
      <dgm:spPr/>
      <dgm:t>
        <a:bodyPr/>
        <a:lstStyle/>
        <a:p>
          <a:endParaRPr lang="en-GB"/>
        </a:p>
      </dgm:t>
    </dgm:pt>
    <dgm:pt modelId="{487E4D3E-ADE6-43DF-BA88-D39DCAA7C93F}" type="pres">
      <dgm:prSet presAssocID="{E332D64E-AE78-4715-9722-8C090AD0C39A}" presName="hierChild3" presStyleCnt="0"/>
      <dgm:spPr/>
    </dgm:pt>
    <dgm:pt modelId="{648482CB-EB62-4422-B728-35B4E7C1D9CC}" type="pres">
      <dgm:prSet presAssocID="{5491884C-BF14-495D-9E84-9C66CAC66C43}" presName="Name25" presStyleLbl="parChTrans1D4" presStyleIdx="6" presStyleCnt="7"/>
      <dgm:spPr/>
      <dgm:t>
        <a:bodyPr/>
        <a:lstStyle/>
        <a:p>
          <a:endParaRPr lang="en-GB"/>
        </a:p>
      </dgm:t>
    </dgm:pt>
    <dgm:pt modelId="{2A55C13F-90D4-461B-8903-B55CEAD348DD}" type="pres">
      <dgm:prSet presAssocID="{5491884C-BF14-495D-9E84-9C66CAC66C43}" presName="connTx" presStyleLbl="parChTrans1D4" presStyleIdx="6" presStyleCnt="7"/>
      <dgm:spPr/>
      <dgm:t>
        <a:bodyPr/>
        <a:lstStyle/>
        <a:p>
          <a:endParaRPr lang="en-GB"/>
        </a:p>
      </dgm:t>
    </dgm:pt>
    <dgm:pt modelId="{408821E6-31E3-4F34-ACA6-803202C67642}" type="pres">
      <dgm:prSet presAssocID="{1DC87E94-B67B-40BA-86D4-20E9482B77F9}" presName="Name30" presStyleCnt="0"/>
      <dgm:spPr/>
    </dgm:pt>
    <dgm:pt modelId="{4180FE86-035B-4C77-ABDC-0496A2B8CEB7}" type="pres">
      <dgm:prSet presAssocID="{1DC87E94-B67B-40BA-86D4-20E9482B77F9}" presName="level2Shape" presStyleLbl="node4" presStyleIdx="6" presStyleCnt="7"/>
      <dgm:spPr/>
      <dgm:t>
        <a:bodyPr/>
        <a:lstStyle/>
        <a:p>
          <a:endParaRPr lang="en-GB"/>
        </a:p>
      </dgm:t>
    </dgm:pt>
    <dgm:pt modelId="{97368A9F-7E43-4552-8B35-85CC2C4D3BBD}" type="pres">
      <dgm:prSet presAssocID="{1DC87E94-B67B-40BA-86D4-20E9482B77F9}" presName="hierChild3" presStyleCnt="0"/>
      <dgm:spPr/>
    </dgm:pt>
    <dgm:pt modelId="{D0FAF30E-10CE-41EE-9009-96131C37A76D}" type="pres">
      <dgm:prSet presAssocID="{BFED38A9-E4E4-4D2D-9C9A-7B4ADD349090}" presName="Name25" presStyleLbl="parChTrans1D2" presStyleIdx="2" presStyleCnt="3"/>
      <dgm:spPr/>
      <dgm:t>
        <a:bodyPr/>
        <a:lstStyle/>
        <a:p>
          <a:endParaRPr lang="en-GB"/>
        </a:p>
      </dgm:t>
    </dgm:pt>
    <dgm:pt modelId="{CAB29FF1-AA64-434B-A6BE-D298D1FD7982}" type="pres">
      <dgm:prSet presAssocID="{BFED38A9-E4E4-4D2D-9C9A-7B4ADD349090}" presName="connTx" presStyleLbl="parChTrans1D2" presStyleIdx="2" presStyleCnt="3"/>
      <dgm:spPr/>
      <dgm:t>
        <a:bodyPr/>
        <a:lstStyle/>
        <a:p>
          <a:endParaRPr lang="en-GB"/>
        </a:p>
      </dgm:t>
    </dgm:pt>
    <dgm:pt modelId="{02B3EFC2-7FFE-4907-9D7D-74E3974D4C25}" type="pres">
      <dgm:prSet presAssocID="{F99001CE-EEE5-4302-9B10-031D0EE2D5D6}" presName="Name30" presStyleCnt="0"/>
      <dgm:spPr/>
    </dgm:pt>
    <dgm:pt modelId="{86C0A6A2-2425-49C3-8C2E-3B07839F3092}" type="pres">
      <dgm:prSet presAssocID="{F99001CE-EEE5-4302-9B10-031D0EE2D5D6}" presName="level2Shape" presStyleLbl="node2" presStyleIdx="2" presStyleCnt="3" custLinFactY="-100000" custLinFactNeighborX="4852" custLinFactNeighborY="-197616"/>
      <dgm:spPr/>
      <dgm:t>
        <a:bodyPr/>
        <a:lstStyle/>
        <a:p>
          <a:endParaRPr lang="en-GB"/>
        </a:p>
      </dgm:t>
    </dgm:pt>
    <dgm:pt modelId="{4EC7863C-4B9F-4450-A2BD-DBE12194871C}" type="pres">
      <dgm:prSet presAssocID="{F99001CE-EEE5-4302-9B10-031D0EE2D5D6}" presName="hierChild3" presStyleCnt="0"/>
      <dgm:spPr/>
    </dgm:pt>
    <dgm:pt modelId="{15C86441-1491-4718-B43D-9DD2B935029E}" type="pres">
      <dgm:prSet presAssocID="{35DEBC2C-F2E1-4361-82BE-360F6C828C76}" presName="bgShapesFlow" presStyleCnt="0"/>
      <dgm:spPr/>
    </dgm:pt>
  </dgm:ptLst>
  <dgm:cxnLst>
    <dgm:cxn modelId="{68324EDD-6560-4079-9A64-F70D00C59B67}" srcId="{A70C6EFA-A052-4444-96ED-D0F2EB4FD923}" destId="{F89F7246-8B15-4A96-B142-ADC0E6545C5E}" srcOrd="1" destOrd="0" parTransId="{BD48FF91-4EB2-4C84-90CD-36C7AAEF32AC}" sibTransId="{25B2B04B-0419-4C86-A2DB-34326C333083}"/>
    <dgm:cxn modelId="{4AB7EF47-4AA0-4F35-A83F-28566C5935A6}" type="presOf" srcId="{BFED38A9-E4E4-4D2D-9C9A-7B4ADD349090}" destId="{CAB29FF1-AA64-434B-A6BE-D298D1FD7982}" srcOrd="1" destOrd="0" presId="urn:microsoft.com/office/officeart/2005/8/layout/hierarchy5"/>
    <dgm:cxn modelId="{0852C86E-D171-41C6-913C-93E1F33C8431}" type="presOf" srcId="{A70C6EFA-A052-4444-96ED-D0F2EB4FD923}" destId="{24EB4DED-AF63-46EC-BE06-51C845BE27E0}" srcOrd="0" destOrd="0" presId="urn:microsoft.com/office/officeart/2005/8/layout/hierarchy5"/>
    <dgm:cxn modelId="{99A6686E-843A-4289-AA98-95648C0EE98D}" type="presOf" srcId="{F393991E-C0BA-48BC-84FD-71A7DBE7DB06}" destId="{746EEF07-0C58-4F7A-865F-5E30509E4614}" srcOrd="1" destOrd="0" presId="urn:microsoft.com/office/officeart/2005/8/layout/hierarchy5"/>
    <dgm:cxn modelId="{74D15BFC-B853-4D8E-AEDB-CAFD678E78B9}" type="presOf" srcId="{E136AEF0-31E3-4CDD-9000-A0E867600C0C}" destId="{E16A0E20-3053-4AD1-8C5E-524E4038A96E}" srcOrd="0" destOrd="0" presId="urn:microsoft.com/office/officeart/2005/8/layout/hierarchy5"/>
    <dgm:cxn modelId="{F818F83A-6D7C-46A5-A94B-2861AF8535E4}" srcId="{2270CE0B-7553-4EA7-862A-A8037A09C5AE}" destId="{E136AEF0-31E3-4CDD-9000-A0E867600C0C}" srcOrd="0" destOrd="0" parTransId="{3C479DE3-8FC5-44D8-86D0-B270C535720B}" sibTransId="{1B4DD515-DE80-4975-AF4B-212C096C5C95}"/>
    <dgm:cxn modelId="{DE137BE9-BD8F-45EE-8547-1C4B99FED511}" type="presOf" srcId="{875A2E03-6F65-4E31-B7DD-46D1E7513A4C}" destId="{179E8A9B-58DA-4CA7-AE1E-914B796161D9}" srcOrd="1" destOrd="0" presId="urn:microsoft.com/office/officeart/2005/8/layout/hierarchy5"/>
    <dgm:cxn modelId="{D352B279-E2E6-44B9-8FBE-7C071C7BC6EB}" type="presOf" srcId="{5491884C-BF14-495D-9E84-9C66CAC66C43}" destId="{2A55C13F-90D4-461B-8903-B55CEAD348DD}" srcOrd="1" destOrd="0" presId="urn:microsoft.com/office/officeart/2005/8/layout/hierarchy5"/>
    <dgm:cxn modelId="{5731F930-84C2-4A36-A203-3C2B65B27842}" srcId="{B8921152-6AA3-4650-B4E9-1D1E4359044B}" destId="{3E0F7621-249C-45AC-9B32-6A392AE19CAC}" srcOrd="1" destOrd="0" parTransId="{FFFF3D53-611F-41E7-938B-3354E43B7793}" sibTransId="{26D31E76-019B-4342-82CB-83896AB84745}"/>
    <dgm:cxn modelId="{68437D66-098D-4B5A-81E1-FDD4024416BB}" type="presOf" srcId="{55F9B10C-1B28-4284-98F6-40E19E053CF1}" destId="{A4A2F73E-B399-442B-8F00-CB5525CDDD25}" srcOrd="0" destOrd="0" presId="urn:microsoft.com/office/officeart/2005/8/layout/hierarchy5"/>
    <dgm:cxn modelId="{C80E585C-15FA-4E76-ACCE-B343E722788D}" srcId="{2270CE0B-7553-4EA7-862A-A8037A09C5AE}" destId="{21DDF894-1A28-4428-B50D-B390FE54A0F6}" srcOrd="1" destOrd="0" parTransId="{F393991E-C0BA-48BC-84FD-71A7DBE7DB06}" sibTransId="{356DEF70-371E-4A62-A6E5-907F99BABCA6}"/>
    <dgm:cxn modelId="{DACEE46E-AA72-4EFD-916B-65B80CCB58EB}" type="presOf" srcId="{61D2F127-06B3-486C-9D75-444A2B6A305F}" destId="{67F13558-B139-4C35-B248-988EF644B91E}" srcOrd="0" destOrd="0" presId="urn:microsoft.com/office/officeart/2005/8/layout/hierarchy5"/>
    <dgm:cxn modelId="{C040CB1B-4ED2-4A92-9553-8436D3382821}" type="presOf" srcId="{3C479DE3-8FC5-44D8-86D0-B270C535720B}" destId="{B26C63EE-94CB-44DE-99AE-D9911CEEF46B}" srcOrd="0" destOrd="0" presId="urn:microsoft.com/office/officeart/2005/8/layout/hierarchy5"/>
    <dgm:cxn modelId="{8073485C-8D10-44AC-9D35-D68F137FABCD}" type="presOf" srcId="{BD48FF91-4EB2-4C84-90CD-36C7AAEF32AC}" destId="{4541EEFE-1DC2-4341-8FB6-B7989DF7B3D2}" srcOrd="0" destOrd="0" presId="urn:microsoft.com/office/officeart/2005/8/layout/hierarchy5"/>
    <dgm:cxn modelId="{DF9873A7-61F8-4B37-A870-C3715139F831}" type="presOf" srcId="{875A2E03-6F65-4E31-B7DD-46D1E7513A4C}" destId="{61AC020E-FCE1-4F75-B0B2-E5DEDAF8A8AB}" srcOrd="0" destOrd="0" presId="urn:microsoft.com/office/officeart/2005/8/layout/hierarchy5"/>
    <dgm:cxn modelId="{D9D29051-AFDE-4761-AF21-22DF9488EA1A}" srcId="{A70C6EFA-A052-4444-96ED-D0F2EB4FD923}" destId="{B8921152-6AA3-4650-B4E9-1D1E4359044B}" srcOrd="0" destOrd="0" parTransId="{3585F24A-14CF-4CCB-B49E-FF3C730F73A4}" sibTransId="{2106E80A-B25B-4214-B509-BE5909144312}"/>
    <dgm:cxn modelId="{423DA201-681D-441E-A25E-2A8B691E79B5}" srcId="{35DEBC2C-F2E1-4361-82BE-360F6C828C76}" destId="{04F5B72A-FC20-4C0E-9306-F4866155632A}" srcOrd="0" destOrd="0" parTransId="{6B7010EB-CD65-4608-BFDD-7D5E539EAFFF}" sibTransId="{B07A099D-2F6F-439C-BECA-5FD113C504CD}"/>
    <dgm:cxn modelId="{CAB13642-987F-4F67-AC5C-FBCD61C79D07}" type="presOf" srcId="{F99001CE-EEE5-4302-9B10-031D0EE2D5D6}" destId="{86C0A6A2-2425-49C3-8C2E-3B07839F3092}" srcOrd="0" destOrd="0" presId="urn:microsoft.com/office/officeart/2005/8/layout/hierarchy5"/>
    <dgm:cxn modelId="{D0761031-D474-4E65-894E-DBAA92ADA12A}" type="presOf" srcId="{3585F24A-14CF-4CCB-B49E-FF3C730F73A4}" destId="{F3E31BC9-D9AC-4459-B1C4-F49E8CECFA1E}" srcOrd="1" destOrd="0" presId="urn:microsoft.com/office/officeart/2005/8/layout/hierarchy5"/>
    <dgm:cxn modelId="{D4390A70-FFB0-4A5D-9942-9553104A6005}" type="presOf" srcId="{4A3146BB-F3A3-4956-9CEC-2CB4D306D18E}" destId="{1E1250E9-B9D7-4FD8-9FD6-B2210557CC28}" srcOrd="0" destOrd="0" presId="urn:microsoft.com/office/officeart/2005/8/layout/hierarchy5"/>
    <dgm:cxn modelId="{D935BC0D-4FAC-47E9-92F9-564074E8F93A}" type="presOf" srcId="{21DDF894-1A28-4428-B50D-B390FE54A0F6}" destId="{FE4C4E22-65C2-4260-BBFA-24035FEBAAA1}" srcOrd="0" destOrd="0" presId="urn:microsoft.com/office/officeart/2005/8/layout/hierarchy5"/>
    <dgm:cxn modelId="{E939FFB5-14AE-437F-B2CC-2E48750F9635}" type="presOf" srcId="{99D9CF8C-4A3D-4B38-95E2-52BE461B44F6}" destId="{128F5EC7-0A9E-4FFC-8643-F4C284C574B5}" srcOrd="1" destOrd="0" presId="urn:microsoft.com/office/officeart/2005/8/layout/hierarchy5"/>
    <dgm:cxn modelId="{5A7F3269-7BDA-4940-8601-F43DB5C5E96E}" type="presOf" srcId="{F89F7246-8B15-4A96-B142-ADC0E6545C5E}" destId="{76451828-4C3E-4ABF-ACEB-14015A92D7CE}" srcOrd="0" destOrd="0" presId="urn:microsoft.com/office/officeart/2005/8/layout/hierarchy5"/>
    <dgm:cxn modelId="{42FBB958-8E63-44DD-BBC0-090E8DC4AB71}" type="presOf" srcId="{79CCA012-5067-41E5-8217-A7E5927912A1}" destId="{9B21B1F1-35CA-457F-888D-2D41C5C031C6}" srcOrd="1" destOrd="0" presId="urn:microsoft.com/office/officeart/2005/8/layout/hierarchy5"/>
    <dgm:cxn modelId="{6B482748-D175-4AF0-AD8E-50D2F8C71FF2}" type="presOf" srcId="{99D9CF8C-4A3D-4B38-95E2-52BE461B44F6}" destId="{D18B3792-940D-40CC-A5DA-E66D6A47C27A}" srcOrd="0" destOrd="0" presId="urn:microsoft.com/office/officeart/2005/8/layout/hierarchy5"/>
    <dgm:cxn modelId="{9295FA4C-0899-4A3B-B060-71487B46DEE4}" srcId="{4A3146BB-F3A3-4956-9CEC-2CB4D306D18E}" destId="{44F1A415-6360-425C-9BF9-492AFFFE2FA8}" srcOrd="1" destOrd="0" parTransId="{45B6EE52-689F-40D2-94AE-C9733E54DE77}" sibTransId="{6FE99E4C-6E49-4659-B3F4-4D7786B6037A}"/>
    <dgm:cxn modelId="{14A0AE43-0ED2-4DF8-9578-A43B3611FD31}" type="presOf" srcId="{BFED38A9-E4E4-4D2D-9C9A-7B4ADD349090}" destId="{D0FAF30E-10CE-41EE-9009-96131C37A76D}" srcOrd="0" destOrd="0" presId="urn:microsoft.com/office/officeart/2005/8/layout/hierarchy5"/>
    <dgm:cxn modelId="{21B8207D-3E38-4778-8E1F-BD42A949AE24}" type="presOf" srcId="{35DEBC2C-F2E1-4361-82BE-360F6C828C76}" destId="{10B9A0AC-802C-44A2-960B-0AE86E9DA652}" srcOrd="0" destOrd="0" presId="urn:microsoft.com/office/officeart/2005/8/layout/hierarchy5"/>
    <dgm:cxn modelId="{C926A8ED-AA30-4E84-A0DA-410BD05B2203}" type="presOf" srcId="{3C479DE3-8FC5-44D8-86D0-B270C535720B}" destId="{5037FD95-6555-4F4F-ADD9-481950127C48}" srcOrd="1" destOrd="0" presId="urn:microsoft.com/office/officeart/2005/8/layout/hierarchy5"/>
    <dgm:cxn modelId="{660C5A81-45A4-4BAD-BDC3-BC863AD1D9E8}" type="presOf" srcId="{8A1C4660-4769-4BDD-B84E-58356CFA5E47}" destId="{4188AE09-8D84-4A86-BA6B-8823F3DBBDC5}" srcOrd="1" destOrd="0" presId="urn:microsoft.com/office/officeart/2005/8/layout/hierarchy5"/>
    <dgm:cxn modelId="{C35F2D6C-7FDD-4D23-B5BA-93E02EB7473E}" type="presOf" srcId="{F393991E-C0BA-48BC-84FD-71A7DBE7DB06}" destId="{6FBFD680-197A-43C3-9F68-4D12DB8017D8}" srcOrd="0" destOrd="0" presId="urn:microsoft.com/office/officeart/2005/8/layout/hierarchy5"/>
    <dgm:cxn modelId="{FEAF6BE7-49D9-4218-8436-8DBE68EEE697}" type="presOf" srcId="{BD48FF91-4EB2-4C84-90CD-36C7AAEF32AC}" destId="{EEB754DF-77EC-42D0-8F25-87BDADF41050}" srcOrd="1" destOrd="0" presId="urn:microsoft.com/office/officeart/2005/8/layout/hierarchy5"/>
    <dgm:cxn modelId="{49CF9F65-F9BF-47CB-B6E5-F227677602DC}" srcId="{04F5B72A-FC20-4C0E-9306-F4866155632A}" destId="{F99001CE-EEE5-4302-9B10-031D0EE2D5D6}" srcOrd="2" destOrd="0" parTransId="{BFED38A9-E4E4-4D2D-9C9A-7B4ADD349090}" sibTransId="{D8FC90EA-E7B6-40ED-B1DF-5365C226987D}"/>
    <dgm:cxn modelId="{90E6E0DC-939D-44B7-B1FA-81FF9270E8B9}" type="presOf" srcId="{DC83A565-0A6D-4C70-9E64-C350979C9F73}" destId="{45740EC5-52BC-41CA-90BB-C7CEC3231AFE}" srcOrd="1" destOrd="0" presId="urn:microsoft.com/office/officeart/2005/8/layout/hierarchy5"/>
    <dgm:cxn modelId="{1DA13102-74BE-4058-92EA-5E911D8ECD9F}" type="presOf" srcId="{3E0F7621-249C-45AC-9B32-6A392AE19CAC}" destId="{D78D2E91-3511-45BD-8E5A-E285C65D6568}" srcOrd="0" destOrd="0" presId="urn:microsoft.com/office/officeart/2005/8/layout/hierarchy5"/>
    <dgm:cxn modelId="{DCA10E70-350A-4A2C-BE72-91FE3843A5B0}" type="presOf" srcId="{DC83A565-0A6D-4C70-9E64-C350979C9F73}" destId="{8C1F0ADA-48FF-4554-898D-F5BB9FFE8C05}" srcOrd="0" destOrd="0" presId="urn:microsoft.com/office/officeart/2005/8/layout/hierarchy5"/>
    <dgm:cxn modelId="{3290493D-35EE-4B4F-93CC-A34BFA9D6986}" srcId="{B8921152-6AA3-4650-B4E9-1D1E4359044B}" destId="{61D2F127-06B3-486C-9D75-444A2B6A305F}" srcOrd="2" destOrd="0" parTransId="{8A1C4660-4769-4BDD-B84E-58356CFA5E47}" sibTransId="{2E893070-8168-445F-958B-8266393D3BE2}"/>
    <dgm:cxn modelId="{14B107F4-6B8E-4F8A-B5ED-BDD90DB908FD}" srcId="{44F1A415-6360-425C-9BF9-492AFFFE2FA8}" destId="{E332D64E-AE78-4715-9722-8C090AD0C39A}" srcOrd="0" destOrd="0" parTransId="{875A2E03-6F65-4E31-B7DD-46D1E7513A4C}" sibTransId="{D1496F4C-B487-4CD2-B594-62788540651A}"/>
    <dgm:cxn modelId="{473A559C-15DE-414F-9BBD-0D437D1B0FB3}" type="presOf" srcId="{FFFF3D53-611F-41E7-938B-3354E43B7793}" destId="{DB37A0D6-91CC-40FB-A330-0CDB2B61A579}" srcOrd="1" destOrd="0" presId="urn:microsoft.com/office/officeart/2005/8/layout/hierarchy5"/>
    <dgm:cxn modelId="{56624996-CB89-43DB-A60B-BF171C6A4207}" type="presOf" srcId="{6FDFD288-E175-430E-B729-BC17FCF9F124}" destId="{E4E4D089-8583-4C8D-A958-4367242A354C}" srcOrd="1" destOrd="0" presId="urn:microsoft.com/office/officeart/2005/8/layout/hierarchy5"/>
    <dgm:cxn modelId="{6B4BAA61-3B33-4174-90A0-35C8F3616481}" type="presOf" srcId="{1DC87E94-B67B-40BA-86D4-20E9482B77F9}" destId="{4180FE86-035B-4C77-ABDC-0496A2B8CEB7}" srcOrd="0" destOrd="0" presId="urn:microsoft.com/office/officeart/2005/8/layout/hierarchy5"/>
    <dgm:cxn modelId="{7E6AD87F-C6DF-4096-9A74-18AF01019DEF}" type="presOf" srcId="{6FDFD288-E175-430E-B729-BC17FCF9F124}" destId="{9C3ECC72-69CC-4B9D-9B0D-EDE668B7882A}" srcOrd="0" destOrd="0" presId="urn:microsoft.com/office/officeart/2005/8/layout/hierarchy5"/>
    <dgm:cxn modelId="{1B0A673B-79CA-4B51-891E-AFCA91850D0F}" type="presOf" srcId="{E332D64E-AE78-4715-9722-8C090AD0C39A}" destId="{9177AAAD-70DB-408F-84EC-8ACE2B1F88CF}" srcOrd="0" destOrd="0" presId="urn:microsoft.com/office/officeart/2005/8/layout/hierarchy5"/>
    <dgm:cxn modelId="{024070B5-12A3-4A4C-BC04-B18C9CA4AF6B}" srcId="{04F5B72A-FC20-4C0E-9306-F4866155632A}" destId="{2270CE0B-7553-4EA7-862A-A8037A09C5AE}" srcOrd="0" destOrd="0" parTransId="{6FDFD288-E175-430E-B729-BC17FCF9F124}" sibTransId="{29AA6A78-4365-417D-B69F-97A5D85E5929}"/>
    <dgm:cxn modelId="{B7094AF7-C7DC-44A3-86EA-FB131A3270FB}" type="presOf" srcId="{3585F24A-14CF-4CCB-B49E-FF3C730F73A4}" destId="{062B67D5-CE9B-45FA-94CB-890CCA1E7206}" srcOrd="0" destOrd="0" presId="urn:microsoft.com/office/officeart/2005/8/layout/hierarchy5"/>
    <dgm:cxn modelId="{E20D5776-169F-49A4-99DA-C1D1690FE65E}" srcId="{04F5B72A-FC20-4C0E-9306-F4866155632A}" destId="{4A3146BB-F3A3-4956-9CEC-2CB4D306D18E}" srcOrd="1" destOrd="0" parTransId="{79CCA012-5067-41E5-8217-A7E5927912A1}" sibTransId="{09C63E9C-E56B-459D-B37C-E70BD7B394EC}"/>
    <dgm:cxn modelId="{5929990D-EF26-4DF7-86D7-3AD46BFA17F0}" type="presOf" srcId="{B8921152-6AA3-4650-B4E9-1D1E4359044B}" destId="{09491A8A-9F56-473C-AA2C-CB0EAF30B896}" srcOrd="0" destOrd="0" presId="urn:microsoft.com/office/officeart/2005/8/layout/hierarchy5"/>
    <dgm:cxn modelId="{24D1AB09-DFD3-48B1-B0D6-445C1A431DC3}" type="presOf" srcId="{79CCA012-5067-41E5-8217-A7E5927912A1}" destId="{BC991DCE-078F-490E-95A5-22CB5E873EE0}" srcOrd="0" destOrd="0" presId="urn:microsoft.com/office/officeart/2005/8/layout/hierarchy5"/>
    <dgm:cxn modelId="{AF9E25F2-38C1-4EC5-B0F0-27D87AC316A8}" type="presOf" srcId="{45B6EE52-689F-40D2-94AE-C9733E54DE77}" destId="{430DC94B-4D06-4CDD-B7E0-1AF4663BD8B3}" srcOrd="1" destOrd="0" presId="urn:microsoft.com/office/officeart/2005/8/layout/hierarchy5"/>
    <dgm:cxn modelId="{450C65DE-ED64-4291-BFE2-EDE5232F364D}" type="presOf" srcId="{FFFF3D53-611F-41E7-938B-3354E43B7793}" destId="{F472780E-3373-4E1A-AFF6-45E4E40A43E7}" srcOrd="0" destOrd="0" presId="urn:microsoft.com/office/officeart/2005/8/layout/hierarchy5"/>
    <dgm:cxn modelId="{8FB66FD0-451F-4860-86BD-E8D25762CB38}" type="presOf" srcId="{2270CE0B-7553-4EA7-862A-A8037A09C5AE}" destId="{0D17C268-1E9C-4049-9D98-BAE1965F216A}" srcOrd="0" destOrd="0" presId="urn:microsoft.com/office/officeart/2005/8/layout/hierarchy5"/>
    <dgm:cxn modelId="{C3647F05-47BB-42FD-A088-AD2A0ED6AC00}" type="presOf" srcId="{5491884C-BF14-495D-9E84-9C66CAC66C43}" destId="{648482CB-EB62-4422-B728-35B4E7C1D9CC}" srcOrd="0" destOrd="0" presId="urn:microsoft.com/office/officeart/2005/8/layout/hierarchy5"/>
    <dgm:cxn modelId="{18C91CD0-4571-448F-A510-B9643D0C695E}" type="presOf" srcId="{45B6EE52-689F-40D2-94AE-C9733E54DE77}" destId="{816BEA23-AFEC-4AC6-B784-67495AB79F6B}" srcOrd="0" destOrd="0" presId="urn:microsoft.com/office/officeart/2005/8/layout/hierarchy5"/>
    <dgm:cxn modelId="{1018C49B-2F34-4DFC-A9F3-E7741A562C92}" srcId="{4A3146BB-F3A3-4956-9CEC-2CB4D306D18E}" destId="{A70C6EFA-A052-4444-96ED-D0F2EB4FD923}" srcOrd="0" destOrd="0" parTransId="{99D9CF8C-4A3D-4B38-95E2-52BE461B44F6}" sibTransId="{ED41B2E3-4ECA-45A9-AB2E-D4966A1C866F}"/>
    <dgm:cxn modelId="{B5F1A9DD-083E-406E-AFEA-28E0E802A5E8}" srcId="{B8921152-6AA3-4650-B4E9-1D1E4359044B}" destId="{55F9B10C-1B28-4284-98F6-40E19E053CF1}" srcOrd="0" destOrd="0" parTransId="{DC83A565-0A6D-4C70-9E64-C350979C9F73}" sibTransId="{46A27D67-D1E0-4EFB-93AF-26B83BBDCD34}"/>
    <dgm:cxn modelId="{B179B238-1D78-477A-93DD-FB0AFA10DD47}" type="presOf" srcId="{44F1A415-6360-425C-9BF9-492AFFFE2FA8}" destId="{AD2A0476-D14F-462F-83CF-4EC53DBAA244}" srcOrd="0" destOrd="0" presId="urn:microsoft.com/office/officeart/2005/8/layout/hierarchy5"/>
    <dgm:cxn modelId="{22E883E3-B65C-4306-9967-BDC25F444386}" type="presOf" srcId="{8A1C4660-4769-4BDD-B84E-58356CFA5E47}" destId="{AE464469-DB50-4993-8BAF-1611A7E671F8}" srcOrd="0" destOrd="0" presId="urn:microsoft.com/office/officeart/2005/8/layout/hierarchy5"/>
    <dgm:cxn modelId="{244346C9-96DE-4049-9EE6-C1C0251916F5}" srcId="{44F1A415-6360-425C-9BF9-492AFFFE2FA8}" destId="{1DC87E94-B67B-40BA-86D4-20E9482B77F9}" srcOrd="1" destOrd="0" parTransId="{5491884C-BF14-495D-9E84-9C66CAC66C43}" sibTransId="{7F7420E6-E827-4488-996C-2A437F17BC92}"/>
    <dgm:cxn modelId="{1A589760-E251-4CC2-BC30-21625A9353D1}" type="presOf" srcId="{04F5B72A-FC20-4C0E-9306-F4866155632A}" destId="{5AED1B5D-AAE9-4A0E-8E61-5C2C9F99CBC9}" srcOrd="0" destOrd="0" presId="urn:microsoft.com/office/officeart/2005/8/layout/hierarchy5"/>
    <dgm:cxn modelId="{CBE0E37D-E10D-4F56-976E-B21194E69425}" type="presParOf" srcId="{10B9A0AC-802C-44A2-960B-0AE86E9DA652}" destId="{9B4A9AE1-FFA6-4C6D-AFC5-533A3404F0D2}" srcOrd="0" destOrd="0" presId="urn:microsoft.com/office/officeart/2005/8/layout/hierarchy5"/>
    <dgm:cxn modelId="{B71E3BA7-7C19-491F-B8AA-2B494EC7ADBC}" type="presParOf" srcId="{9B4A9AE1-FFA6-4C6D-AFC5-533A3404F0D2}" destId="{9133040D-A087-4136-BB13-A84FA3EB000A}" srcOrd="0" destOrd="0" presId="urn:microsoft.com/office/officeart/2005/8/layout/hierarchy5"/>
    <dgm:cxn modelId="{D28F0EE0-A128-42BE-8F74-6295ABC3D7B2}" type="presParOf" srcId="{9133040D-A087-4136-BB13-A84FA3EB000A}" destId="{92856338-33C9-4962-BBEC-9FC3FEF19E38}" srcOrd="0" destOrd="0" presId="urn:microsoft.com/office/officeart/2005/8/layout/hierarchy5"/>
    <dgm:cxn modelId="{EA931A7A-E8BE-4E98-9177-78B3F42EBEB2}" type="presParOf" srcId="{92856338-33C9-4962-BBEC-9FC3FEF19E38}" destId="{5AED1B5D-AAE9-4A0E-8E61-5C2C9F99CBC9}" srcOrd="0" destOrd="0" presId="urn:microsoft.com/office/officeart/2005/8/layout/hierarchy5"/>
    <dgm:cxn modelId="{7A0A0E9D-FC77-4391-B6BE-487F09C51282}" type="presParOf" srcId="{92856338-33C9-4962-BBEC-9FC3FEF19E38}" destId="{33DC194E-3C01-42DC-8402-D5D47C7A5458}" srcOrd="1" destOrd="0" presId="urn:microsoft.com/office/officeart/2005/8/layout/hierarchy5"/>
    <dgm:cxn modelId="{B1334A55-5313-480C-9EB3-E8D09C1D9FA9}" type="presParOf" srcId="{33DC194E-3C01-42DC-8402-D5D47C7A5458}" destId="{9C3ECC72-69CC-4B9D-9B0D-EDE668B7882A}" srcOrd="0" destOrd="0" presId="urn:microsoft.com/office/officeart/2005/8/layout/hierarchy5"/>
    <dgm:cxn modelId="{07FA9568-7C69-48E3-9146-C8A7EF50D9A2}" type="presParOf" srcId="{9C3ECC72-69CC-4B9D-9B0D-EDE668B7882A}" destId="{E4E4D089-8583-4C8D-A958-4367242A354C}" srcOrd="0" destOrd="0" presId="urn:microsoft.com/office/officeart/2005/8/layout/hierarchy5"/>
    <dgm:cxn modelId="{47E63394-02C5-4A8F-9EEF-71F2D1DDE793}" type="presParOf" srcId="{33DC194E-3C01-42DC-8402-D5D47C7A5458}" destId="{10BB045B-1DE6-484D-84E2-C72E9998B3F8}" srcOrd="1" destOrd="0" presId="urn:microsoft.com/office/officeart/2005/8/layout/hierarchy5"/>
    <dgm:cxn modelId="{DEC54AFB-1E45-431B-8654-D1C0E607A74F}" type="presParOf" srcId="{10BB045B-1DE6-484D-84E2-C72E9998B3F8}" destId="{0D17C268-1E9C-4049-9D98-BAE1965F216A}" srcOrd="0" destOrd="0" presId="urn:microsoft.com/office/officeart/2005/8/layout/hierarchy5"/>
    <dgm:cxn modelId="{DEF020BF-393C-4CEB-84D9-52E5C94AF02A}" type="presParOf" srcId="{10BB045B-1DE6-484D-84E2-C72E9998B3F8}" destId="{728C8FF7-2B43-418E-BB13-765396604CA5}" srcOrd="1" destOrd="0" presId="urn:microsoft.com/office/officeart/2005/8/layout/hierarchy5"/>
    <dgm:cxn modelId="{C23A305E-177B-46E4-8F74-D78833D823D1}" type="presParOf" srcId="{728C8FF7-2B43-418E-BB13-765396604CA5}" destId="{B26C63EE-94CB-44DE-99AE-D9911CEEF46B}" srcOrd="0" destOrd="0" presId="urn:microsoft.com/office/officeart/2005/8/layout/hierarchy5"/>
    <dgm:cxn modelId="{67DAADE8-AD14-44B1-898B-79A09A58F6B1}" type="presParOf" srcId="{B26C63EE-94CB-44DE-99AE-D9911CEEF46B}" destId="{5037FD95-6555-4F4F-ADD9-481950127C48}" srcOrd="0" destOrd="0" presId="urn:microsoft.com/office/officeart/2005/8/layout/hierarchy5"/>
    <dgm:cxn modelId="{70632462-E840-486A-AAB5-508C661AA2B8}" type="presParOf" srcId="{728C8FF7-2B43-418E-BB13-765396604CA5}" destId="{EB0645DF-0CC7-4218-9065-EA929C069749}" srcOrd="1" destOrd="0" presId="urn:microsoft.com/office/officeart/2005/8/layout/hierarchy5"/>
    <dgm:cxn modelId="{D704CD3D-BB6B-4B39-B952-4AEF62FB29BD}" type="presParOf" srcId="{EB0645DF-0CC7-4218-9065-EA929C069749}" destId="{E16A0E20-3053-4AD1-8C5E-524E4038A96E}" srcOrd="0" destOrd="0" presId="urn:microsoft.com/office/officeart/2005/8/layout/hierarchy5"/>
    <dgm:cxn modelId="{F2A735F2-C6BC-444C-91FE-8C1C422F79E2}" type="presParOf" srcId="{EB0645DF-0CC7-4218-9065-EA929C069749}" destId="{A4E6D69F-94F6-4C57-936B-82C9EEFFF698}" srcOrd="1" destOrd="0" presId="urn:microsoft.com/office/officeart/2005/8/layout/hierarchy5"/>
    <dgm:cxn modelId="{694B510E-8345-45FE-A13B-619DC3030C0C}" type="presParOf" srcId="{728C8FF7-2B43-418E-BB13-765396604CA5}" destId="{6FBFD680-197A-43C3-9F68-4D12DB8017D8}" srcOrd="2" destOrd="0" presId="urn:microsoft.com/office/officeart/2005/8/layout/hierarchy5"/>
    <dgm:cxn modelId="{9C95BF98-E23B-412F-ADAB-D0B6F4884DAF}" type="presParOf" srcId="{6FBFD680-197A-43C3-9F68-4D12DB8017D8}" destId="{746EEF07-0C58-4F7A-865F-5E30509E4614}" srcOrd="0" destOrd="0" presId="urn:microsoft.com/office/officeart/2005/8/layout/hierarchy5"/>
    <dgm:cxn modelId="{717197AE-6CDF-4E4E-9A16-016C9428E81C}" type="presParOf" srcId="{728C8FF7-2B43-418E-BB13-765396604CA5}" destId="{A8E5D908-AB01-40D6-A1CB-54AE63CF1EB7}" srcOrd="3" destOrd="0" presId="urn:microsoft.com/office/officeart/2005/8/layout/hierarchy5"/>
    <dgm:cxn modelId="{128EF032-D4A2-407C-8ED0-0A1FE8200428}" type="presParOf" srcId="{A8E5D908-AB01-40D6-A1CB-54AE63CF1EB7}" destId="{FE4C4E22-65C2-4260-BBFA-24035FEBAAA1}" srcOrd="0" destOrd="0" presId="urn:microsoft.com/office/officeart/2005/8/layout/hierarchy5"/>
    <dgm:cxn modelId="{D49BD2AD-9581-4B14-B837-9B0D92335755}" type="presParOf" srcId="{A8E5D908-AB01-40D6-A1CB-54AE63CF1EB7}" destId="{14B6A05E-D388-4A68-8CB2-158D89AFDBBC}" srcOrd="1" destOrd="0" presId="urn:microsoft.com/office/officeart/2005/8/layout/hierarchy5"/>
    <dgm:cxn modelId="{29ECF0FD-2A23-43DC-8B7E-119E61AC5514}" type="presParOf" srcId="{33DC194E-3C01-42DC-8402-D5D47C7A5458}" destId="{BC991DCE-078F-490E-95A5-22CB5E873EE0}" srcOrd="2" destOrd="0" presId="urn:microsoft.com/office/officeart/2005/8/layout/hierarchy5"/>
    <dgm:cxn modelId="{2E7978E2-6311-43E9-911C-31D83A7D970A}" type="presParOf" srcId="{BC991DCE-078F-490E-95A5-22CB5E873EE0}" destId="{9B21B1F1-35CA-457F-888D-2D41C5C031C6}" srcOrd="0" destOrd="0" presId="urn:microsoft.com/office/officeart/2005/8/layout/hierarchy5"/>
    <dgm:cxn modelId="{0DC79E22-5F60-4DFD-92A7-F15487A90F82}" type="presParOf" srcId="{33DC194E-3C01-42DC-8402-D5D47C7A5458}" destId="{328D91AA-4CC7-4194-980B-8F5159E89B0D}" srcOrd="3" destOrd="0" presId="urn:microsoft.com/office/officeart/2005/8/layout/hierarchy5"/>
    <dgm:cxn modelId="{598FBDD2-F7BE-46F4-9C55-BC41250B40EB}" type="presParOf" srcId="{328D91AA-4CC7-4194-980B-8F5159E89B0D}" destId="{1E1250E9-B9D7-4FD8-9FD6-B2210557CC28}" srcOrd="0" destOrd="0" presId="urn:microsoft.com/office/officeart/2005/8/layout/hierarchy5"/>
    <dgm:cxn modelId="{93D87688-73AC-44CC-BF4A-EDBAE542E749}" type="presParOf" srcId="{328D91AA-4CC7-4194-980B-8F5159E89B0D}" destId="{D3FB4AC7-734A-48FB-BFCC-103AB1DB7071}" srcOrd="1" destOrd="0" presId="urn:microsoft.com/office/officeart/2005/8/layout/hierarchy5"/>
    <dgm:cxn modelId="{39021860-2913-46F5-B2E7-E27F214C0ABE}" type="presParOf" srcId="{D3FB4AC7-734A-48FB-BFCC-103AB1DB7071}" destId="{D18B3792-940D-40CC-A5DA-E66D6A47C27A}" srcOrd="0" destOrd="0" presId="urn:microsoft.com/office/officeart/2005/8/layout/hierarchy5"/>
    <dgm:cxn modelId="{8AAAB37A-D778-413B-B110-036332B9DA55}" type="presParOf" srcId="{D18B3792-940D-40CC-A5DA-E66D6A47C27A}" destId="{128F5EC7-0A9E-4FFC-8643-F4C284C574B5}" srcOrd="0" destOrd="0" presId="urn:microsoft.com/office/officeart/2005/8/layout/hierarchy5"/>
    <dgm:cxn modelId="{31905366-9266-4B4C-AB30-3C98591C4CAE}" type="presParOf" srcId="{D3FB4AC7-734A-48FB-BFCC-103AB1DB7071}" destId="{CA1A9D05-7C55-4BF2-93AD-BC4917185E91}" srcOrd="1" destOrd="0" presId="urn:microsoft.com/office/officeart/2005/8/layout/hierarchy5"/>
    <dgm:cxn modelId="{F3FB4BC7-35BC-4B8E-9847-F861F515014B}" type="presParOf" srcId="{CA1A9D05-7C55-4BF2-93AD-BC4917185E91}" destId="{24EB4DED-AF63-46EC-BE06-51C845BE27E0}" srcOrd="0" destOrd="0" presId="urn:microsoft.com/office/officeart/2005/8/layout/hierarchy5"/>
    <dgm:cxn modelId="{AA9EEFA0-89DD-4B07-A782-18B681250E2D}" type="presParOf" srcId="{CA1A9D05-7C55-4BF2-93AD-BC4917185E91}" destId="{80CE530D-1F5C-459C-B141-8228A1E93B53}" srcOrd="1" destOrd="0" presId="urn:microsoft.com/office/officeart/2005/8/layout/hierarchy5"/>
    <dgm:cxn modelId="{3A95B5F9-809E-4535-9598-255D2644EDD9}" type="presParOf" srcId="{80CE530D-1F5C-459C-B141-8228A1E93B53}" destId="{062B67D5-CE9B-45FA-94CB-890CCA1E7206}" srcOrd="0" destOrd="0" presId="urn:microsoft.com/office/officeart/2005/8/layout/hierarchy5"/>
    <dgm:cxn modelId="{DFA69EC6-3FB8-4E13-BCB4-A2DA9B52EAF9}" type="presParOf" srcId="{062B67D5-CE9B-45FA-94CB-890CCA1E7206}" destId="{F3E31BC9-D9AC-4459-B1C4-F49E8CECFA1E}" srcOrd="0" destOrd="0" presId="urn:microsoft.com/office/officeart/2005/8/layout/hierarchy5"/>
    <dgm:cxn modelId="{6B568CBD-53F8-4E47-B31E-51EB00C0FC45}" type="presParOf" srcId="{80CE530D-1F5C-459C-B141-8228A1E93B53}" destId="{9A7E9138-D9CD-4E9D-A485-A4B543DCE2AA}" srcOrd="1" destOrd="0" presId="urn:microsoft.com/office/officeart/2005/8/layout/hierarchy5"/>
    <dgm:cxn modelId="{A5C6B4ED-C280-4EE1-9064-2DFF60E93E20}" type="presParOf" srcId="{9A7E9138-D9CD-4E9D-A485-A4B543DCE2AA}" destId="{09491A8A-9F56-473C-AA2C-CB0EAF30B896}" srcOrd="0" destOrd="0" presId="urn:microsoft.com/office/officeart/2005/8/layout/hierarchy5"/>
    <dgm:cxn modelId="{5DF8E5CC-4A68-4ED8-A781-6EED946E4F91}" type="presParOf" srcId="{9A7E9138-D9CD-4E9D-A485-A4B543DCE2AA}" destId="{80986F41-ED9E-4D97-8102-260DA551E908}" srcOrd="1" destOrd="0" presId="urn:microsoft.com/office/officeart/2005/8/layout/hierarchy5"/>
    <dgm:cxn modelId="{8AB59DCE-459C-428A-9772-43BDC2427E5E}" type="presParOf" srcId="{80986F41-ED9E-4D97-8102-260DA551E908}" destId="{8C1F0ADA-48FF-4554-898D-F5BB9FFE8C05}" srcOrd="0" destOrd="0" presId="urn:microsoft.com/office/officeart/2005/8/layout/hierarchy5"/>
    <dgm:cxn modelId="{CB146D92-1840-4C23-896E-EA734418C6E8}" type="presParOf" srcId="{8C1F0ADA-48FF-4554-898D-F5BB9FFE8C05}" destId="{45740EC5-52BC-41CA-90BB-C7CEC3231AFE}" srcOrd="0" destOrd="0" presId="urn:microsoft.com/office/officeart/2005/8/layout/hierarchy5"/>
    <dgm:cxn modelId="{DD218DC1-7A11-4C83-94DB-74787007D667}" type="presParOf" srcId="{80986F41-ED9E-4D97-8102-260DA551E908}" destId="{D34C2014-9A30-455C-B581-3E8B29D8E6DD}" srcOrd="1" destOrd="0" presId="urn:microsoft.com/office/officeart/2005/8/layout/hierarchy5"/>
    <dgm:cxn modelId="{6F7236EF-0E5F-4CFC-849C-948FB926DDFA}" type="presParOf" srcId="{D34C2014-9A30-455C-B581-3E8B29D8E6DD}" destId="{A4A2F73E-B399-442B-8F00-CB5525CDDD25}" srcOrd="0" destOrd="0" presId="urn:microsoft.com/office/officeart/2005/8/layout/hierarchy5"/>
    <dgm:cxn modelId="{807992F3-08C1-469F-8DCF-9ECBAFDA9D5D}" type="presParOf" srcId="{D34C2014-9A30-455C-B581-3E8B29D8E6DD}" destId="{18FCF073-CA6F-47DC-A8B2-5050419F39F8}" srcOrd="1" destOrd="0" presId="urn:microsoft.com/office/officeart/2005/8/layout/hierarchy5"/>
    <dgm:cxn modelId="{C16E2564-4216-417F-BB49-AE297875376A}" type="presParOf" srcId="{80986F41-ED9E-4D97-8102-260DA551E908}" destId="{F472780E-3373-4E1A-AFF6-45E4E40A43E7}" srcOrd="2" destOrd="0" presId="urn:microsoft.com/office/officeart/2005/8/layout/hierarchy5"/>
    <dgm:cxn modelId="{59E3E051-EACA-4F6D-A697-687B12030778}" type="presParOf" srcId="{F472780E-3373-4E1A-AFF6-45E4E40A43E7}" destId="{DB37A0D6-91CC-40FB-A330-0CDB2B61A579}" srcOrd="0" destOrd="0" presId="urn:microsoft.com/office/officeart/2005/8/layout/hierarchy5"/>
    <dgm:cxn modelId="{EECBC726-084F-41A2-AED3-1F91797A2240}" type="presParOf" srcId="{80986F41-ED9E-4D97-8102-260DA551E908}" destId="{3E51A055-B9F4-4228-A3CF-70F2F55FBEA3}" srcOrd="3" destOrd="0" presId="urn:microsoft.com/office/officeart/2005/8/layout/hierarchy5"/>
    <dgm:cxn modelId="{11D23717-F8C7-4DA6-A7F2-289F0C6CAFF2}" type="presParOf" srcId="{3E51A055-B9F4-4228-A3CF-70F2F55FBEA3}" destId="{D78D2E91-3511-45BD-8E5A-E285C65D6568}" srcOrd="0" destOrd="0" presId="urn:microsoft.com/office/officeart/2005/8/layout/hierarchy5"/>
    <dgm:cxn modelId="{1E677EBC-C9ED-476B-840A-D0ED91E338F8}" type="presParOf" srcId="{3E51A055-B9F4-4228-A3CF-70F2F55FBEA3}" destId="{AC57E1BB-B12F-404D-83FE-63336795B897}" srcOrd="1" destOrd="0" presId="urn:microsoft.com/office/officeart/2005/8/layout/hierarchy5"/>
    <dgm:cxn modelId="{2DC3316C-0317-4871-B425-7E135A809A67}" type="presParOf" srcId="{80986F41-ED9E-4D97-8102-260DA551E908}" destId="{AE464469-DB50-4993-8BAF-1611A7E671F8}" srcOrd="4" destOrd="0" presId="urn:microsoft.com/office/officeart/2005/8/layout/hierarchy5"/>
    <dgm:cxn modelId="{0FC9A93C-3DB0-4CFD-8315-417E4645BD83}" type="presParOf" srcId="{AE464469-DB50-4993-8BAF-1611A7E671F8}" destId="{4188AE09-8D84-4A86-BA6B-8823F3DBBDC5}" srcOrd="0" destOrd="0" presId="urn:microsoft.com/office/officeart/2005/8/layout/hierarchy5"/>
    <dgm:cxn modelId="{F4BECAB3-0792-4A0D-81EF-E84F0A9103F2}" type="presParOf" srcId="{80986F41-ED9E-4D97-8102-260DA551E908}" destId="{A522CBC1-07F0-4F52-B8A9-42CB6C037A7E}" srcOrd="5" destOrd="0" presId="urn:microsoft.com/office/officeart/2005/8/layout/hierarchy5"/>
    <dgm:cxn modelId="{B3661A4A-4B5B-4E0B-9C97-57EAD211FB57}" type="presParOf" srcId="{A522CBC1-07F0-4F52-B8A9-42CB6C037A7E}" destId="{67F13558-B139-4C35-B248-988EF644B91E}" srcOrd="0" destOrd="0" presId="urn:microsoft.com/office/officeart/2005/8/layout/hierarchy5"/>
    <dgm:cxn modelId="{B412477D-77B9-40B2-AD0D-241E46563201}" type="presParOf" srcId="{A522CBC1-07F0-4F52-B8A9-42CB6C037A7E}" destId="{18C4CA9F-6D9F-4ECB-BB8F-CE7D76CA4CF1}" srcOrd="1" destOrd="0" presId="urn:microsoft.com/office/officeart/2005/8/layout/hierarchy5"/>
    <dgm:cxn modelId="{0292D4DD-56F5-41C0-8630-EE2DBB701770}" type="presParOf" srcId="{80CE530D-1F5C-459C-B141-8228A1E93B53}" destId="{4541EEFE-1DC2-4341-8FB6-B7989DF7B3D2}" srcOrd="2" destOrd="0" presId="urn:microsoft.com/office/officeart/2005/8/layout/hierarchy5"/>
    <dgm:cxn modelId="{208C306E-B203-41CB-8E25-2A70C1B8B9F6}" type="presParOf" srcId="{4541EEFE-1DC2-4341-8FB6-B7989DF7B3D2}" destId="{EEB754DF-77EC-42D0-8F25-87BDADF41050}" srcOrd="0" destOrd="0" presId="urn:microsoft.com/office/officeart/2005/8/layout/hierarchy5"/>
    <dgm:cxn modelId="{3F5B0493-EBEC-4816-8D45-C8A14BFF6969}" type="presParOf" srcId="{80CE530D-1F5C-459C-B141-8228A1E93B53}" destId="{17D7903B-2F51-42BB-B92D-AF62CE3C640B}" srcOrd="3" destOrd="0" presId="urn:microsoft.com/office/officeart/2005/8/layout/hierarchy5"/>
    <dgm:cxn modelId="{00245698-13B8-4C00-B74F-01F5BE485C65}" type="presParOf" srcId="{17D7903B-2F51-42BB-B92D-AF62CE3C640B}" destId="{76451828-4C3E-4ABF-ACEB-14015A92D7CE}" srcOrd="0" destOrd="0" presId="urn:microsoft.com/office/officeart/2005/8/layout/hierarchy5"/>
    <dgm:cxn modelId="{6C94DA25-E561-4C7D-A132-D48FD9CFCBEB}" type="presParOf" srcId="{17D7903B-2F51-42BB-B92D-AF62CE3C640B}" destId="{6E75C173-9577-46E5-9613-6759971AE1EA}" srcOrd="1" destOrd="0" presId="urn:microsoft.com/office/officeart/2005/8/layout/hierarchy5"/>
    <dgm:cxn modelId="{37153B82-C676-434E-AEAA-1F7D7728A622}" type="presParOf" srcId="{D3FB4AC7-734A-48FB-BFCC-103AB1DB7071}" destId="{816BEA23-AFEC-4AC6-B784-67495AB79F6B}" srcOrd="2" destOrd="0" presId="urn:microsoft.com/office/officeart/2005/8/layout/hierarchy5"/>
    <dgm:cxn modelId="{5709C430-5E77-4B3E-BDCE-F74A2A6E7F1F}" type="presParOf" srcId="{816BEA23-AFEC-4AC6-B784-67495AB79F6B}" destId="{430DC94B-4D06-4CDD-B7E0-1AF4663BD8B3}" srcOrd="0" destOrd="0" presId="urn:microsoft.com/office/officeart/2005/8/layout/hierarchy5"/>
    <dgm:cxn modelId="{9700DED1-55D3-43E8-916B-78A87EA103AB}" type="presParOf" srcId="{D3FB4AC7-734A-48FB-BFCC-103AB1DB7071}" destId="{F920FB35-95DE-42D6-8D8A-453A35E80645}" srcOrd="3" destOrd="0" presId="urn:microsoft.com/office/officeart/2005/8/layout/hierarchy5"/>
    <dgm:cxn modelId="{8894A2CA-49D2-467F-8C1C-29AB7D002511}" type="presParOf" srcId="{F920FB35-95DE-42D6-8D8A-453A35E80645}" destId="{AD2A0476-D14F-462F-83CF-4EC53DBAA244}" srcOrd="0" destOrd="0" presId="urn:microsoft.com/office/officeart/2005/8/layout/hierarchy5"/>
    <dgm:cxn modelId="{609EFB7F-0CF7-4C23-85C9-9C8F8C754A48}" type="presParOf" srcId="{F920FB35-95DE-42D6-8D8A-453A35E80645}" destId="{7B003D56-EDB0-4481-8DD2-80ADBADE2017}" srcOrd="1" destOrd="0" presId="urn:microsoft.com/office/officeart/2005/8/layout/hierarchy5"/>
    <dgm:cxn modelId="{746892F0-ACDA-4CD9-B04D-B3F0136A2E16}" type="presParOf" srcId="{7B003D56-EDB0-4481-8DD2-80ADBADE2017}" destId="{61AC020E-FCE1-4F75-B0B2-E5DEDAF8A8AB}" srcOrd="0" destOrd="0" presId="urn:microsoft.com/office/officeart/2005/8/layout/hierarchy5"/>
    <dgm:cxn modelId="{D2E53D18-EF29-4572-A99A-15089DACCC1A}" type="presParOf" srcId="{61AC020E-FCE1-4F75-B0B2-E5DEDAF8A8AB}" destId="{179E8A9B-58DA-4CA7-AE1E-914B796161D9}" srcOrd="0" destOrd="0" presId="urn:microsoft.com/office/officeart/2005/8/layout/hierarchy5"/>
    <dgm:cxn modelId="{A3A5EC86-9F11-4209-A279-9CCBBD254C33}" type="presParOf" srcId="{7B003D56-EDB0-4481-8DD2-80ADBADE2017}" destId="{3DCDB29D-90E9-4FAF-B25F-060B3B205E00}" srcOrd="1" destOrd="0" presId="urn:microsoft.com/office/officeart/2005/8/layout/hierarchy5"/>
    <dgm:cxn modelId="{D12155CC-77E6-483A-A4E4-EA12A344A2DD}" type="presParOf" srcId="{3DCDB29D-90E9-4FAF-B25F-060B3B205E00}" destId="{9177AAAD-70DB-408F-84EC-8ACE2B1F88CF}" srcOrd="0" destOrd="0" presId="urn:microsoft.com/office/officeart/2005/8/layout/hierarchy5"/>
    <dgm:cxn modelId="{AD2675BF-9274-424F-9257-5DCC547AA3BF}" type="presParOf" srcId="{3DCDB29D-90E9-4FAF-B25F-060B3B205E00}" destId="{487E4D3E-ADE6-43DF-BA88-D39DCAA7C93F}" srcOrd="1" destOrd="0" presId="urn:microsoft.com/office/officeart/2005/8/layout/hierarchy5"/>
    <dgm:cxn modelId="{69F88E26-B746-4B9C-8FAA-FE9CA1E45B93}" type="presParOf" srcId="{7B003D56-EDB0-4481-8DD2-80ADBADE2017}" destId="{648482CB-EB62-4422-B728-35B4E7C1D9CC}" srcOrd="2" destOrd="0" presId="urn:microsoft.com/office/officeart/2005/8/layout/hierarchy5"/>
    <dgm:cxn modelId="{8616A3E5-E005-4F20-B597-F8CFAD686DD2}" type="presParOf" srcId="{648482CB-EB62-4422-B728-35B4E7C1D9CC}" destId="{2A55C13F-90D4-461B-8903-B55CEAD348DD}" srcOrd="0" destOrd="0" presId="urn:microsoft.com/office/officeart/2005/8/layout/hierarchy5"/>
    <dgm:cxn modelId="{44B2457D-1918-4E9D-89CB-5BEE7492CFF9}" type="presParOf" srcId="{7B003D56-EDB0-4481-8DD2-80ADBADE2017}" destId="{408821E6-31E3-4F34-ACA6-803202C67642}" srcOrd="3" destOrd="0" presId="urn:microsoft.com/office/officeart/2005/8/layout/hierarchy5"/>
    <dgm:cxn modelId="{3C7BE96C-DD09-4C58-85DE-DDBF80BAC9F6}" type="presParOf" srcId="{408821E6-31E3-4F34-ACA6-803202C67642}" destId="{4180FE86-035B-4C77-ABDC-0496A2B8CEB7}" srcOrd="0" destOrd="0" presId="urn:microsoft.com/office/officeart/2005/8/layout/hierarchy5"/>
    <dgm:cxn modelId="{7DCD39C6-4E19-4AF6-85F7-47E47AF2CD7E}" type="presParOf" srcId="{408821E6-31E3-4F34-ACA6-803202C67642}" destId="{97368A9F-7E43-4552-8B35-85CC2C4D3BBD}" srcOrd="1" destOrd="0" presId="urn:microsoft.com/office/officeart/2005/8/layout/hierarchy5"/>
    <dgm:cxn modelId="{8819DC26-9C21-465D-8E45-6F2B78D9C6A9}" type="presParOf" srcId="{33DC194E-3C01-42DC-8402-D5D47C7A5458}" destId="{D0FAF30E-10CE-41EE-9009-96131C37A76D}" srcOrd="4" destOrd="0" presId="urn:microsoft.com/office/officeart/2005/8/layout/hierarchy5"/>
    <dgm:cxn modelId="{3A13228E-56AC-4423-8F96-6659AD8DF9BC}" type="presParOf" srcId="{D0FAF30E-10CE-41EE-9009-96131C37A76D}" destId="{CAB29FF1-AA64-434B-A6BE-D298D1FD7982}" srcOrd="0" destOrd="0" presId="urn:microsoft.com/office/officeart/2005/8/layout/hierarchy5"/>
    <dgm:cxn modelId="{00DB2827-5D4D-41A1-9D3B-3CADA2EC22FD}" type="presParOf" srcId="{33DC194E-3C01-42DC-8402-D5D47C7A5458}" destId="{02B3EFC2-7FFE-4907-9D7D-74E3974D4C25}" srcOrd="5" destOrd="0" presId="urn:microsoft.com/office/officeart/2005/8/layout/hierarchy5"/>
    <dgm:cxn modelId="{4E0A26C5-0EF0-43A2-9B95-35F32703513F}" type="presParOf" srcId="{02B3EFC2-7FFE-4907-9D7D-74E3974D4C25}" destId="{86C0A6A2-2425-49C3-8C2E-3B07839F3092}" srcOrd="0" destOrd="0" presId="urn:microsoft.com/office/officeart/2005/8/layout/hierarchy5"/>
    <dgm:cxn modelId="{EC52B226-635A-4CBA-B88F-616899CFF595}" type="presParOf" srcId="{02B3EFC2-7FFE-4907-9D7D-74E3974D4C25}" destId="{4EC7863C-4B9F-4450-A2BD-DBE12194871C}" srcOrd="1" destOrd="0" presId="urn:microsoft.com/office/officeart/2005/8/layout/hierarchy5"/>
    <dgm:cxn modelId="{23077064-2154-43B1-B362-60460C35E628}" type="presParOf" srcId="{10B9A0AC-802C-44A2-960B-0AE86E9DA652}" destId="{15C86441-1491-4718-B43D-9DD2B93502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CDA1C-B035-4635-8D75-35100FFB5B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2FF84A-F4CC-4266-8960-689F609E1BF9}">
      <dgm:prSet phldrT="[Text]"/>
      <dgm:spPr/>
      <dgm:t>
        <a:bodyPr/>
        <a:lstStyle/>
        <a:p>
          <a:r>
            <a:rPr lang="en-GB" b="0"/>
            <a:t>Day 1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11C5ABC5-0E0E-42DE-8D52-C7AD36ABAC71}" type="parTrans" cxnId="{91C7AB2F-76FD-406B-BB4F-F040CD44D583}">
      <dgm:prSet/>
      <dgm:spPr/>
      <dgm:t>
        <a:bodyPr/>
        <a:lstStyle/>
        <a:p>
          <a:endParaRPr lang="en-GB"/>
        </a:p>
      </dgm:t>
    </dgm:pt>
    <dgm:pt modelId="{C554F380-749A-49A0-B2B4-3A37474B7731}" type="sibTrans" cxnId="{91C7AB2F-76FD-406B-BB4F-F040CD44D583}">
      <dgm:prSet/>
      <dgm:spPr/>
      <dgm:t>
        <a:bodyPr/>
        <a:lstStyle/>
        <a:p>
          <a:endParaRPr lang="en-GB"/>
        </a:p>
      </dgm:t>
    </dgm:pt>
    <dgm:pt modelId="{C323E673-3F0B-4684-A6FF-286F1461F184}">
      <dgm:prSet phldrT="[Text]"/>
      <dgm:spPr/>
      <dgm:t>
        <a:bodyPr/>
        <a:lstStyle/>
        <a:p>
          <a:r>
            <a:rPr lang="en-GB"/>
            <a:t>Day 2 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595E1E7E-C5D5-47F7-B109-88B64C2662B5}" type="parTrans" cxnId="{DB8F35E3-47FB-4BE0-8C6C-D3B144557A5E}">
      <dgm:prSet/>
      <dgm:spPr/>
      <dgm:t>
        <a:bodyPr/>
        <a:lstStyle/>
        <a:p>
          <a:endParaRPr lang="en-GB"/>
        </a:p>
      </dgm:t>
    </dgm:pt>
    <dgm:pt modelId="{EE5AA277-6E0E-43B7-951F-F0EDE78E3ECC}" type="sibTrans" cxnId="{DB8F35E3-47FB-4BE0-8C6C-D3B144557A5E}">
      <dgm:prSet/>
      <dgm:spPr/>
      <dgm:t>
        <a:bodyPr/>
        <a:lstStyle/>
        <a:p>
          <a:endParaRPr lang="en-GB"/>
        </a:p>
      </dgm:t>
    </dgm:pt>
    <dgm:pt modelId="{B289A06C-C5D1-416A-9B04-857008CFCF2F}">
      <dgm:prSet phldrT="[Text]"/>
      <dgm:spPr/>
      <dgm:t>
        <a:bodyPr/>
        <a:lstStyle/>
        <a:p>
          <a:r>
            <a:rPr lang="en-GB"/>
            <a:t>Day 2</a:t>
          </a:r>
        </a:p>
        <a:p>
          <a:r>
            <a:rPr lang="en-GB"/>
            <a:t>Conveyed hypo</a:t>
          </a:r>
        </a:p>
        <a:p>
          <a:r>
            <a:rPr lang="en-GB"/>
            <a:t>Insulin</a:t>
          </a:r>
        </a:p>
      </dgm:t>
    </dgm:pt>
    <dgm:pt modelId="{9A99D465-C861-45CA-A890-F537C2547504}" type="parTrans" cxnId="{4535AEE4-F279-434D-B076-421C2F7590E3}">
      <dgm:prSet/>
      <dgm:spPr/>
      <dgm:t>
        <a:bodyPr/>
        <a:lstStyle/>
        <a:p>
          <a:endParaRPr lang="en-GB"/>
        </a:p>
      </dgm:t>
    </dgm:pt>
    <dgm:pt modelId="{734AB4F0-86B3-46BA-B209-40E518EC3595}" type="sibTrans" cxnId="{4535AEE4-F279-434D-B076-421C2F7590E3}">
      <dgm:prSet/>
      <dgm:spPr/>
      <dgm:t>
        <a:bodyPr/>
        <a:lstStyle/>
        <a:p>
          <a:endParaRPr lang="en-GB"/>
        </a:p>
      </dgm:t>
    </dgm:pt>
    <dgm:pt modelId="{426182BB-912F-4F4C-B34E-F13AE2CAB468}">
      <dgm:prSet/>
      <dgm:spPr/>
      <dgm:t>
        <a:bodyPr/>
        <a:lstStyle/>
        <a:p>
          <a:r>
            <a:rPr lang="en-GB"/>
            <a:t>Day 17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E80B03D9-3837-4E6F-B8AB-1646090A4471}" type="parTrans" cxnId="{88CB55A0-912F-4107-A3A1-FBD3FFEEFB5B}">
      <dgm:prSet/>
      <dgm:spPr/>
      <dgm:t>
        <a:bodyPr/>
        <a:lstStyle/>
        <a:p>
          <a:endParaRPr lang="en-GB"/>
        </a:p>
      </dgm:t>
    </dgm:pt>
    <dgm:pt modelId="{EC8C8E19-2749-4091-8ADD-F3057104F06C}" type="sibTrans" cxnId="{88CB55A0-912F-4107-A3A1-FBD3FFEEFB5B}">
      <dgm:prSet/>
      <dgm:spPr/>
      <dgm:t>
        <a:bodyPr/>
        <a:lstStyle/>
        <a:p>
          <a:endParaRPr lang="en-GB"/>
        </a:p>
      </dgm:t>
    </dgm:pt>
    <dgm:pt modelId="{D146B9DC-AFE9-4F86-B7EB-07801B8216AC}">
      <dgm:prSet/>
      <dgm:spPr/>
      <dgm:t>
        <a:bodyPr/>
        <a:lstStyle/>
        <a:p>
          <a:r>
            <a:rPr lang="en-GB"/>
            <a:t>Day 30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18DC2A0A-6392-43CB-87CE-2FE20BDDA891}" type="parTrans" cxnId="{7B6262D3-A4B1-4847-B78C-E7CBC7E97DC7}">
      <dgm:prSet/>
      <dgm:spPr/>
      <dgm:t>
        <a:bodyPr/>
        <a:lstStyle/>
        <a:p>
          <a:endParaRPr lang="en-GB"/>
        </a:p>
      </dgm:t>
    </dgm:pt>
    <dgm:pt modelId="{EBCBF426-D229-45B0-A871-6E6CC364FBAD}" type="sibTrans" cxnId="{7B6262D3-A4B1-4847-B78C-E7CBC7E97DC7}">
      <dgm:prSet/>
      <dgm:spPr/>
      <dgm:t>
        <a:bodyPr/>
        <a:lstStyle/>
        <a:p>
          <a:endParaRPr lang="en-GB"/>
        </a:p>
      </dgm:t>
    </dgm:pt>
    <dgm:pt modelId="{A78E222E-E905-4F5F-9013-A730C28D7CE5}">
      <dgm:prSet/>
      <dgm:spPr/>
      <dgm:t>
        <a:bodyPr/>
        <a:lstStyle/>
        <a:p>
          <a:r>
            <a:rPr lang="en-GB"/>
            <a:t>Day 40</a:t>
          </a:r>
        </a:p>
        <a:p>
          <a:r>
            <a:rPr lang="en-GB"/>
            <a:t>Conveyed hypo</a:t>
          </a:r>
        </a:p>
        <a:p>
          <a:r>
            <a:rPr lang="en-GB"/>
            <a:t>Insulin</a:t>
          </a:r>
        </a:p>
      </dgm:t>
    </dgm:pt>
    <dgm:pt modelId="{DDFB1139-9891-4810-B893-E5C91C5DE3F3}" type="parTrans" cxnId="{294DD2A3-ECC6-4F29-8387-DF7D018304B0}">
      <dgm:prSet/>
      <dgm:spPr/>
      <dgm:t>
        <a:bodyPr/>
        <a:lstStyle/>
        <a:p>
          <a:endParaRPr lang="en-GB"/>
        </a:p>
      </dgm:t>
    </dgm:pt>
    <dgm:pt modelId="{B157F223-7041-4409-9F33-1AB2E04189F5}" type="sibTrans" cxnId="{294DD2A3-ECC6-4F29-8387-DF7D018304B0}">
      <dgm:prSet/>
      <dgm:spPr/>
      <dgm:t>
        <a:bodyPr/>
        <a:lstStyle/>
        <a:p>
          <a:endParaRPr lang="en-GB"/>
        </a:p>
      </dgm:t>
    </dgm:pt>
    <dgm:pt modelId="{46D53F93-F2CB-4C3F-ADE6-2FD7F8A1A156}" type="pres">
      <dgm:prSet presAssocID="{A78CDA1C-B035-4635-8D75-35100FFB5B3C}" presName="CompostProcess" presStyleCnt="0">
        <dgm:presLayoutVars>
          <dgm:dir/>
          <dgm:resizeHandles val="exact"/>
        </dgm:presLayoutVars>
      </dgm:prSet>
      <dgm:spPr/>
    </dgm:pt>
    <dgm:pt modelId="{65A73B6F-ECD2-4028-B462-45DFE7250E7F}" type="pres">
      <dgm:prSet presAssocID="{A78CDA1C-B035-4635-8D75-35100FFB5B3C}" presName="arrow" presStyleLbl="bgShp" presStyleIdx="0" presStyleCnt="1"/>
      <dgm:spPr/>
    </dgm:pt>
    <dgm:pt modelId="{AC814FBB-E7DA-46B8-B20B-3F1E7CE08451}" type="pres">
      <dgm:prSet presAssocID="{A78CDA1C-B035-4635-8D75-35100FFB5B3C}" presName="linearProcess" presStyleCnt="0"/>
      <dgm:spPr/>
    </dgm:pt>
    <dgm:pt modelId="{1FD4BA40-8BC2-457B-A3EE-83969158270F}" type="pres">
      <dgm:prSet presAssocID="{392FF84A-F4CC-4266-8960-689F609E1BF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C67230-357E-400E-B4FE-A8DDC4BB6F6D}" type="pres">
      <dgm:prSet presAssocID="{C554F380-749A-49A0-B2B4-3A37474B7731}" presName="sibTrans" presStyleCnt="0"/>
      <dgm:spPr/>
    </dgm:pt>
    <dgm:pt modelId="{C69095C4-8A06-43E3-9396-8E10973E037B}" type="pres">
      <dgm:prSet presAssocID="{C323E673-3F0B-4684-A6FF-286F1461F18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FDEA0F-CE6F-4D07-97A1-6040C302EC17}" type="pres">
      <dgm:prSet presAssocID="{EE5AA277-6E0E-43B7-951F-F0EDE78E3ECC}" presName="sibTrans" presStyleCnt="0"/>
      <dgm:spPr/>
    </dgm:pt>
    <dgm:pt modelId="{53F354F9-4EFD-4B7E-B271-859403291139}" type="pres">
      <dgm:prSet presAssocID="{B289A06C-C5D1-416A-9B04-857008CFCF2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EF739-C6D1-4454-833B-A508A771F8D5}" type="pres">
      <dgm:prSet presAssocID="{734AB4F0-86B3-46BA-B209-40E518EC3595}" presName="sibTrans" presStyleCnt="0"/>
      <dgm:spPr/>
    </dgm:pt>
    <dgm:pt modelId="{1B6BFC97-C0A1-41B5-831E-84C76A4CDCC4}" type="pres">
      <dgm:prSet presAssocID="{426182BB-912F-4F4C-B34E-F13AE2CAB46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90452-EF25-413D-B61F-18EDAEE7352A}" type="pres">
      <dgm:prSet presAssocID="{EC8C8E19-2749-4091-8ADD-F3057104F06C}" presName="sibTrans" presStyleCnt="0"/>
      <dgm:spPr/>
    </dgm:pt>
    <dgm:pt modelId="{4054240E-F135-460F-B72E-6AD93C17C9B5}" type="pres">
      <dgm:prSet presAssocID="{D146B9DC-AFE9-4F86-B7EB-07801B8216A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142A2-1B50-4B32-8D6A-1F2BFAC351CA}" type="pres">
      <dgm:prSet presAssocID="{EBCBF426-D229-45B0-A871-6E6CC364FBAD}" presName="sibTrans" presStyleCnt="0"/>
      <dgm:spPr/>
    </dgm:pt>
    <dgm:pt modelId="{70820266-EBD3-47DD-BD26-7CDD68627488}" type="pres">
      <dgm:prSet presAssocID="{A78E222E-E905-4F5F-9013-A730C28D7CE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35AEE4-F279-434D-B076-421C2F7590E3}" srcId="{A78CDA1C-B035-4635-8D75-35100FFB5B3C}" destId="{B289A06C-C5D1-416A-9B04-857008CFCF2F}" srcOrd="2" destOrd="0" parTransId="{9A99D465-C861-45CA-A890-F537C2547504}" sibTransId="{734AB4F0-86B3-46BA-B209-40E518EC3595}"/>
    <dgm:cxn modelId="{88CB55A0-912F-4107-A3A1-FBD3FFEEFB5B}" srcId="{A78CDA1C-B035-4635-8D75-35100FFB5B3C}" destId="{426182BB-912F-4F4C-B34E-F13AE2CAB468}" srcOrd="3" destOrd="0" parTransId="{E80B03D9-3837-4E6F-B8AB-1646090A4471}" sibTransId="{EC8C8E19-2749-4091-8ADD-F3057104F06C}"/>
    <dgm:cxn modelId="{DB8F35E3-47FB-4BE0-8C6C-D3B144557A5E}" srcId="{A78CDA1C-B035-4635-8D75-35100FFB5B3C}" destId="{C323E673-3F0B-4684-A6FF-286F1461F184}" srcOrd="1" destOrd="0" parTransId="{595E1E7E-C5D5-47F7-B109-88B64C2662B5}" sibTransId="{EE5AA277-6E0E-43B7-951F-F0EDE78E3ECC}"/>
    <dgm:cxn modelId="{4F443AEF-4E33-4057-BF7F-3A7E823FD06B}" type="presOf" srcId="{A78E222E-E905-4F5F-9013-A730C28D7CE5}" destId="{70820266-EBD3-47DD-BD26-7CDD68627488}" srcOrd="0" destOrd="0" presId="urn:microsoft.com/office/officeart/2005/8/layout/hProcess9"/>
    <dgm:cxn modelId="{294DD2A3-ECC6-4F29-8387-DF7D018304B0}" srcId="{A78CDA1C-B035-4635-8D75-35100FFB5B3C}" destId="{A78E222E-E905-4F5F-9013-A730C28D7CE5}" srcOrd="5" destOrd="0" parTransId="{DDFB1139-9891-4810-B893-E5C91C5DE3F3}" sibTransId="{B157F223-7041-4409-9F33-1AB2E04189F5}"/>
    <dgm:cxn modelId="{9A126F49-247D-4B5A-B113-1F2390F5597B}" type="presOf" srcId="{B289A06C-C5D1-416A-9B04-857008CFCF2F}" destId="{53F354F9-4EFD-4B7E-B271-859403291139}" srcOrd="0" destOrd="0" presId="urn:microsoft.com/office/officeart/2005/8/layout/hProcess9"/>
    <dgm:cxn modelId="{7B6262D3-A4B1-4847-B78C-E7CBC7E97DC7}" srcId="{A78CDA1C-B035-4635-8D75-35100FFB5B3C}" destId="{D146B9DC-AFE9-4F86-B7EB-07801B8216AC}" srcOrd="4" destOrd="0" parTransId="{18DC2A0A-6392-43CB-87CE-2FE20BDDA891}" sibTransId="{EBCBF426-D229-45B0-A871-6E6CC364FBAD}"/>
    <dgm:cxn modelId="{CB5792AE-A92C-4576-A087-2BCDA8837385}" type="presOf" srcId="{C323E673-3F0B-4684-A6FF-286F1461F184}" destId="{C69095C4-8A06-43E3-9396-8E10973E037B}" srcOrd="0" destOrd="0" presId="urn:microsoft.com/office/officeart/2005/8/layout/hProcess9"/>
    <dgm:cxn modelId="{CBCA79E1-3E08-4D3F-80AF-659004B1659D}" type="presOf" srcId="{426182BB-912F-4F4C-B34E-F13AE2CAB468}" destId="{1B6BFC97-C0A1-41B5-831E-84C76A4CDCC4}" srcOrd="0" destOrd="0" presId="urn:microsoft.com/office/officeart/2005/8/layout/hProcess9"/>
    <dgm:cxn modelId="{0D4AF2EA-5748-4915-B945-EA1BCB39950A}" type="presOf" srcId="{D146B9DC-AFE9-4F86-B7EB-07801B8216AC}" destId="{4054240E-F135-460F-B72E-6AD93C17C9B5}" srcOrd="0" destOrd="0" presId="urn:microsoft.com/office/officeart/2005/8/layout/hProcess9"/>
    <dgm:cxn modelId="{91C7AB2F-76FD-406B-BB4F-F040CD44D583}" srcId="{A78CDA1C-B035-4635-8D75-35100FFB5B3C}" destId="{392FF84A-F4CC-4266-8960-689F609E1BF9}" srcOrd="0" destOrd="0" parTransId="{11C5ABC5-0E0E-42DE-8D52-C7AD36ABAC71}" sibTransId="{C554F380-749A-49A0-B2B4-3A37474B7731}"/>
    <dgm:cxn modelId="{113DF9A2-D228-4314-AF3D-82EBADF70FB5}" type="presOf" srcId="{A78CDA1C-B035-4635-8D75-35100FFB5B3C}" destId="{46D53F93-F2CB-4C3F-ADE6-2FD7F8A1A156}" srcOrd="0" destOrd="0" presId="urn:microsoft.com/office/officeart/2005/8/layout/hProcess9"/>
    <dgm:cxn modelId="{DEFE5D53-6036-4430-B5C7-90A0DCCD3E0D}" type="presOf" srcId="{392FF84A-F4CC-4266-8960-689F609E1BF9}" destId="{1FD4BA40-8BC2-457B-A3EE-83969158270F}" srcOrd="0" destOrd="0" presId="urn:microsoft.com/office/officeart/2005/8/layout/hProcess9"/>
    <dgm:cxn modelId="{33BE239B-0F71-4EE2-A999-2BE17D1F611B}" type="presParOf" srcId="{46D53F93-F2CB-4C3F-ADE6-2FD7F8A1A156}" destId="{65A73B6F-ECD2-4028-B462-45DFE7250E7F}" srcOrd="0" destOrd="0" presId="urn:microsoft.com/office/officeart/2005/8/layout/hProcess9"/>
    <dgm:cxn modelId="{90FC0B36-6D6A-45A9-9E19-CB3D9628D794}" type="presParOf" srcId="{46D53F93-F2CB-4C3F-ADE6-2FD7F8A1A156}" destId="{AC814FBB-E7DA-46B8-B20B-3F1E7CE08451}" srcOrd="1" destOrd="0" presId="urn:microsoft.com/office/officeart/2005/8/layout/hProcess9"/>
    <dgm:cxn modelId="{F2926E7C-C545-452B-BA2F-0204C369E028}" type="presParOf" srcId="{AC814FBB-E7DA-46B8-B20B-3F1E7CE08451}" destId="{1FD4BA40-8BC2-457B-A3EE-83969158270F}" srcOrd="0" destOrd="0" presId="urn:microsoft.com/office/officeart/2005/8/layout/hProcess9"/>
    <dgm:cxn modelId="{4B2021A5-F309-4FAC-883D-8367849ED976}" type="presParOf" srcId="{AC814FBB-E7DA-46B8-B20B-3F1E7CE08451}" destId="{10C67230-357E-400E-B4FE-A8DDC4BB6F6D}" srcOrd="1" destOrd="0" presId="urn:microsoft.com/office/officeart/2005/8/layout/hProcess9"/>
    <dgm:cxn modelId="{E8E6AEF5-CD74-424E-BEBF-B039DF2F7D89}" type="presParOf" srcId="{AC814FBB-E7DA-46B8-B20B-3F1E7CE08451}" destId="{C69095C4-8A06-43E3-9396-8E10973E037B}" srcOrd="2" destOrd="0" presId="urn:microsoft.com/office/officeart/2005/8/layout/hProcess9"/>
    <dgm:cxn modelId="{DD3CD613-1400-4564-B580-F5AF15A67285}" type="presParOf" srcId="{AC814FBB-E7DA-46B8-B20B-3F1E7CE08451}" destId="{C1FDEA0F-CE6F-4D07-97A1-6040C302EC17}" srcOrd="3" destOrd="0" presId="urn:microsoft.com/office/officeart/2005/8/layout/hProcess9"/>
    <dgm:cxn modelId="{14B1272E-3069-4265-A9A6-1FD00CFB5905}" type="presParOf" srcId="{AC814FBB-E7DA-46B8-B20B-3F1E7CE08451}" destId="{53F354F9-4EFD-4B7E-B271-859403291139}" srcOrd="4" destOrd="0" presId="urn:microsoft.com/office/officeart/2005/8/layout/hProcess9"/>
    <dgm:cxn modelId="{AA5603EC-E1A8-4190-A28A-04BF9F6E095F}" type="presParOf" srcId="{AC814FBB-E7DA-46B8-B20B-3F1E7CE08451}" destId="{9F5EF739-C6D1-4454-833B-A508A771F8D5}" srcOrd="5" destOrd="0" presId="urn:microsoft.com/office/officeart/2005/8/layout/hProcess9"/>
    <dgm:cxn modelId="{EDA1BCA0-9B7F-47D4-AC6E-5B778B990FA1}" type="presParOf" srcId="{AC814FBB-E7DA-46B8-B20B-3F1E7CE08451}" destId="{1B6BFC97-C0A1-41B5-831E-84C76A4CDCC4}" srcOrd="6" destOrd="0" presId="urn:microsoft.com/office/officeart/2005/8/layout/hProcess9"/>
    <dgm:cxn modelId="{1943D505-1D50-4A2A-86DD-5D44752C1B3C}" type="presParOf" srcId="{AC814FBB-E7DA-46B8-B20B-3F1E7CE08451}" destId="{5A590452-EF25-413D-B61F-18EDAEE7352A}" srcOrd="7" destOrd="0" presId="urn:microsoft.com/office/officeart/2005/8/layout/hProcess9"/>
    <dgm:cxn modelId="{336A59CC-2AF1-47CD-AEC7-6022B9C51266}" type="presParOf" srcId="{AC814FBB-E7DA-46B8-B20B-3F1E7CE08451}" destId="{4054240E-F135-460F-B72E-6AD93C17C9B5}" srcOrd="8" destOrd="0" presId="urn:microsoft.com/office/officeart/2005/8/layout/hProcess9"/>
    <dgm:cxn modelId="{DE502FBF-40CB-4FA0-A4A2-6C79172A345C}" type="presParOf" srcId="{AC814FBB-E7DA-46B8-B20B-3F1E7CE08451}" destId="{A19142A2-1B50-4B32-8D6A-1F2BFAC351CA}" srcOrd="9" destOrd="0" presId="urn:microsoft.com/office/officeart/2005/8/layout/hProcess9"/>
    <dgm:cxn modelId="{9827E558-C9DD-4D59-8590-DAC4F430AF1B}" type="presParOf" srcId="{AC814FBB-E7DA-46B8-B20B-3F1E7CE08451}" destId="{70820266-EBD3-47DD-BD26-7CDD6862748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216A2-D8F3-4EBA-824D-B0CA50C600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7A05E2-65D6-48A0-A088-F2DB13F663BF}">
      <dgm:prSet phldrT="[Text]"/>
      <dgm:spPr/>
      <dgm:t>
        <a:bodyPr/>
        <a:lstStyle/>
        <a:p>
          <a:r>
            <a:rPr lang="en-GB"/>
            <a:t>Day 1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623E5959-D931-4FC9-9A97-E7AD306B0AF2}" type="parTrans" cxnId="{E48C30BA-24C4-449A-A6F6-7CF70A898702}">
      <dgm:prSet/>
      <dgm:spPr/>
      <dgm:t>
        <a:bodyPr/>
        <a:lstStyle/>
        <a:p>
          <a:endParaRPr lang="en-GB"/>
        </a:p>
      </dgm:t>
    </dgm:pt>
    <dgm:pt modelId="{735DBD60-86AE-45AC-9B88-36AF661B17D6}" type="sibTrans" cxnId="{E48C30BA-24C4-449A-A6F6-7CF70A898702}">
      <dgm:prSet/>
      <dgm:spPr/>
      <dgm:t>
        <a:bodyPr/>
        <a:lstStyle/>
        <a:p>
          <a:endParaRPr lang="en-GB"/>
        </a:p>
      </dgm:t>
    </dgm:pt>
    <dgm:pt modelId="{871BD350-515E-484E-8C34-4FD1C97CDE0C}">
      <dgm:prSet phldrT="[Text]"/>
      <dgm:spPr/>
      <dgm:t>
        <a:bodyPr/>
        <a:lstStyle/>
        <a:p>
          <a:r>
            <a:rPr lang="en-GB"/>
            <a:t>Day 51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91D2BC0D-54DD-41E3-9698-D2BF67C8B22C}" type="parTrans" cxnId="{C0E54270-4D7A-466B-98FA-E2EF0C45684E}">
      <dgm:prSet/>
      <dgm:spPr/>
      <dgm:t>
        <a:bodyPr/>
        <a:lstStyle/>
        <a:p>
          <a:endParaRPr lang="en-GB"/>
        </a:p>
      </dgm:t>
    </dgm:pt>
    <dgm:pt modelId="{94747127-91FB-4DA7-9FEA-DD294453D409}" type="sibTrans" cxnId="{C0E54270-4D7A-466B-98FA-E2EF0C45684E}">
      <dgm:prSet/>
      <dgm:spPr/>
      <dgm:t>
        <a:bodyPr/>
        <a:lstStyle/>
        <a:p>
          <a:endParaRPr lang="en-GB"/>
        </a:p>
      </dgm:t>
    </dgm:pt>
    <dgm:pt modelId="{65722ED4-2B6B-47D5-8BC3-38F0917804C2}" type="pres">
      <dgm:prSet presAssocID="{E13216A2-D8F3-4EBA-824D-B0CA50C60084}" presName="CompostProcess" presStyleCnt="0">
        <dgm:presLayoutVars>
          <dgm:dir/>
          <dgm:resizeHandles val="exact"/>
        </dgm:presLayoutVars>
      </dgm:prSet>
      <dgm:spPr/>
    </dgm:pt>
    <dgm:pt modelId="{D54C7E2A-434A-44E4-9B7B-509537E0B2D4}" type="pres">
      <dgm:prSet presAssocID="{E13216A2-D8F3-4EBA-824D-B0CA50C60084}" presName="arrow" presStyleLbl="bgShp" presStyleIdx="0" presStyleCnt="1"/>
      <dgm:spPr/>
    </dgm:pt>
    <dgm:pt modelId="{F9E59D54-71E8-4C9D-836D-34816109A265}" type="pres">
      <dgm:prSet presAssocID="{E13216A2-D8F3-4EBA-824D-B0CA50C60084}" presName="linearProcess" presStyleCnt="0"/>
      <dgm:spPr/>
    </dgm:pt>
    <dgm:pt modelId="{6157B847-8622-4FCB-A213-ECF8F55CA6B0}" type="pres">
      <dgm:prSet presAssocID="{307A05E2-65D6-48A0-A088-F2DB13F663B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44ABFF-47CA-4E7A-82CB-52D7B5B8574C}" type="pres">
      <dgm:prSet presAssocID="{735DBD60-86AE-45AC-9B88-36AF661B17D6}" presName="sibTrans" presStyleCnt="0"/>
      <dgm:spPr/>
    </dgm:pt>
    <dgm:pt modelId="{1DFAA787-91D8-4776-B413-9A6D4DED10EC}" type="pres">
      <dgm:prSet presAssocID="{871BD350-515E-484E-8C34-4FD1C97CDE0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F51EF2-4B03-4262-8342-7F438AE8BA58}" type="presOf" srcId="{E13216A2-D8F3-4EBA-824D-B0CA50C60084}" destId="{65722ED4-2B6B-47D5-8BC3-38F0917804C2}" srcOrd="0" destOrd="0" presId="urn:microsoft.com/office/officeart/2005/8/layout/hProcess9"/>
    <dgm:cxn modelId="{A371F514-BF1B-405E-9C70-4B4838B5BB20}" type="presOf" srcId="{871BD350-515E-484E-8C34-4FD1C97CDE0C}" destId="{1DFAA787-91D8-4776-B413-9A6D4DED10EC}" srcOrd="0" destOrd="0" presId="urn:microsoft.com/office/officeart/2005/8/layout/hProcess9"/>
    <dgm:cxn modelId="{99AC3032-EEDF-4EAC-B134-B2E12525261E}" type="presOf" srcId="{307A05E2-65D6-48A0-A088-F2DB13F663BF}" destId="{6157B847-8622-4FCB-A213-ECF8F55CA6B0}" srcOrd="0" destOrd="0" presId="urn:microsoft.com/office/officeart/2005/8/layout/hProcess9"/>
    <dgm:cxn modelId="{E48C30BA-24C4-449A-A6F6-7CF70A898702}" srcId="{E13216A2-D8F3-4EBA-824D-B0CA50C60084}" destId="{307A05E2-65D6-48A0-A088-F2DB13F663BF}" srcOrd="0" destOrd="0" parTransId="{623E5959-D931-4FC9-9A97-E7AD306B0AF2}" sibTransId="{735DBD60-86AE-45AC-9B88-36AF661B17D6}"/>
    <dgm:cxn modelId="{C0E54270-4D7A-466B-98FA-E2EF0C45684E}" srcId="{E13216A2-D8F3-4EBA-824D-B0CA50C60084}" destId="{871BD350-515E-484E-8C34-4FD1C97CDE0C}" srcOrd="1" destOrd="0" parTransId="{91D2BC0D-54DD-41E3-9698-D2BF67C8B22C}" sibTransId="{94747127-91FB-4DA7-9FEA-DD294453D409}"/>
    <dgm:cxn modelId="{4CDA2019-F9A5-4ED4-80FA-7962395C9C30}" type="presParOf" srcId="{65722ED4-2B6B-47D5-8BC3-38F0917804C2}" destId="{D54C7E2A-434A-44E4-9B7B-509537E0B2D4}" srcOrd="0" destOrd="0" presId="urn:microsoft.com/office/officeart/2005/8/layout/hProcess9"/>
    <dgm:cxn modelId="{8C6D491C-4970-47B5-964F-A398BC4DE524}" type="presParOf" srcId="{65722ED4-2B6B-47D5-8BC3-38F0917804C2}" destId="{F9E59D54-71E8-4C9D-836D-34816109A265}" srcOrd="1" destOrd="0" presId="urn:microsoft.com/office/officeart/2005/8/layout/hProcess9"/>
    <dgm:cxn modelId="{51FC0D84-BB3E-497A-ADF3-B017E6BAA50B}" type="presParOf" srcId="{F9E59D54-71E8-4C9D-836D-34816109A265}" destId="{6157B847-8622-4FCB-A213-ECF8F55CA6B0}" srcOrd="0" destOrd="0" presId="urn:microsoft.com/office/officeart/2005/8/layout/hProcess9"/>
    <dgm:cxn modelId="{D24E63C9-AF56-402C-AA7E-0C8741F605DB}" type="presParOf" srcId="{F9E59D54-71E8-4C9D-836D-34816109A265}" destId="{C444ABFF-47CA-4E7A-82CB-52D7B5B8574C}" srcOrd="1" destOrd="0" presId="urn:microsoft.com/office/officeart/2005/8/layout/hProcess9"/>
    <dgm:cxn modelId="{26D01627-D9E6-46C6-800F-7B9BAB6FB3AB}" type="presParOf" srcId="{F9E59D54-71E8-4C9D-836D-34816109A265}" destId="{1DFAA787-91D8-4776-B413-9A6D4DED10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EC2AA0-5E49-4694-9C58-00BB92358A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131DAD-181A-4E83-AC09-B8739EC1D322}">
      <dgm:prSet phldrT="[Text]"/>
      <dgm:spPr/>
      <dgm:t>
        <a:bodyPr/>
        <a:lstStyle/>
        <a:p>
          <a:r>
            <a:rPr lang="en-GB" dirty="0"/>
            <a:t>Day 1</a:t>
          </a:r>
        </a:p>
        <a:p>
          <a:r>
            <a:rPr lang="en-GB" dirty="0"/>
            <a:t>Non-conveyed hypo</a:t>
          </a:r>
        </a:p>
        <a:p>
          <a:r>
            <a:rPr lang="en-GB" dirty="0"/>
            <a:t>No GP referral</a:t>
          </a:r>
        </a:p>
        <a:p>
          <a:r>
            <a:rPr lang="en-GB" dirty="0"/>
            <a:t>Insulin</a:t>
          </a:r>
        </a:p>
      </dgm:t>
    </dgm:pt>
    <dgm:pt modelId="{69840F78-1AD1-4206-B4A9-3F886E056188}" type="parTrans" cxnId="{45029004-58F2-495C-918E-CDE06931B254}">
      <dgm:prSet/>
      <dgm:spPr/>
      <dgm:t>
        <a:bodyPr/>
        <a:lstStyle/>
        <a:p>
          <a:endParaRPr lang="en-GB"/>
        </a:p>
      </dgm:t>
    </dgm:pt>
    <dgm:pt modelId="{375437F1-9589-451A-8E4E-31E54D4AB659}" type="sibTrans" cxnId="{45029004-58F2-495C-918E-CDE06931B254}">
      <dgm:prSet/>
      <dgm:spPr/>
      <dgm:t>
        <a:bodyPr/>
        <a:lstStyle/>
        <a:p>
          <a:endParaRPr lang="en-GB"/>
        </a:p>
      </dgm:t>
    </dgm:pt>
    <dgm:pt modelId="{E8500E30-AA11-40E2-B7B5-074AFB12A1C0}">
      <dgm:prSet phldrT="[Text]"/>
      <dgm:spPr/>
      <dgm:t>
        <a:bodyPr/>
        <a:lstStyle/>
        <a:p>
          <a:r>
            <a:rPr lang="en-GB"/>
            <a:t>Day 17</a:t>
          </a:r>
        </a:p>
        <a:p>
          <a:r>
            <a:rPr lang="en-GB"/>
            <a:t>Non-conveyed hypo</a:t>
          </a:r>
        </a:p>
        <a:p>
          <a:r>
            <a:rPr lang="en-GB"/>
            <a:t>Refused GP referral</a:t>
          </a:r>
        </a:p>
        <a:p>
          <a:r>
            <a:rPr lang="en-GB"/>
            <a:t>Insulin</a:t>
          </a:r>
        </a:p>
      </dgm:t>
    </dgm:pt>
    <dgm:pt modelId="{BD2AEE17-0FE2-498D-B8E1-F9924AE719DF}" type="parTrans" cxnId="{28C85A17-2052-48E3-9E59-FDB58608B670}">
      <dgm:prSet/>
      <dgm:spPr/>
      <dgm:t>
        <a:bodyPr/>
        <a:lstStyle/>
        <a:p>
          <a:endParaRPr lang="en-GB"/>
        </a:p>
      </dgm:t>
    </dgm:pt>
    <dgm:pt modelId="{5D929718-D62C-4CA1-A18A-03DE023923F9}" type="sibTrans" cxnId="{28C85A17-2052-48E3-9E59-FDB58608B670}">
      <dgm:prSet/>
      <dgm:spPr/>
      <dgm:t>
        <a:bodyPr/>
        <a:lstStyle/>
        <a:p>
          <a:endParaRPr lang="en-GB"/>
        </a:p>
      </dgm:t>
    </dgm:pt>
    <dgm:pt modelId="{A45F8211-6712-4C9F-A655-58345C01D640}">
      <dgm:prSet phldrT="[Text]"/>
      <dgm:spPr/>
      <dgm:t>
        <a:bodyPr/>
        <a:lstStyle/>
        <a:p>
          <a:r>
            <a:rPr lang="en-GB"/>
            <a:t>Day 24</a:t>
          </a:r>
        </a:p>
        <a:p>
          <a:r>
            <a:rPr lang="en-GB"/>
            <a:t>Non-conveyed hypo</a:t>
          </a:r>
        </a:p>
        <a:p>
          <a:r>
            <a:rPr lang="en-GB"/>
            <a:t>Refused GP referral</a:t>
          </a:r>
        </a:p>
        <a:p>
          <a:r>
            <a:rPr lang="en-GB"/>
            <a:t>Insulin</a:t>
          </a:r>
        </a:p>
      </dgm:t>
    </dgm:pt>
    <dgm:pt modelId="{3AA5F9B8-5C56-41D5-BFB4-A413D16AD2CA}" type="parTrans" cxnId="{93C846E9-DA07-4770-82CF-1B54B9D9316F}">
      <dgm:prSet/>
      <dgm:spPr/>
      <dgm:t>
        <a:bodyPr/>
        <a:lstStyle/>
        <a:p>
          <a:endParaRPr lang="en-GB"/>
        </a:p>
      </dgm:t>
    </dgm:pt>
    <dgm:pt modelId="{187B4679-8B3E-4A38-A807-B326CB22BA26}" type="sibTrans" cxnId="{93C846E9-DA07-4770-82CF-1B54B9D9316F}">
      <dgm:prSet/>
      <dgm:spPr/>
      <dgm:t>
        <a:bodyPr/>
        <a:lstStyle/>
        <a:p>
          <a:endParaRPr lang="en-GB"/>
        </a:p>
      </dgm:t>
    </dgm:pt>
    <dgm:pt modelId="{66577A63-A00D-4048-B3C5-3559204ED52C}">
      <dgm:prSet/>
      <dgm:spPr/>
      <dgm:t>
        <a:bodyPr/>
        <a:lstStyle/>
        <a:p>
          <a:r>
            <a:rPr lang="en-GB"/>
            <a:t>Day 43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8E7CBDC7-DCD3-4BA2-B66D-E9E098CF60BC}" type="parTrans" cxnId="{5D808A26-C9A0-4AA0-B4E8-D0F1D5EA7BA5}">
      <dgm:prSet/>
      <dgm:spPr/>
      <dgm:t>
        <a:bodyPr/>
        <a:lstStyle/>
        <a:p>
          <a:endParaRPr lang="en-GB"/>
        </a:p>
      </dgm:t>
    </dgm:pt>
    <dgm:pt modelId="{E7FEB69F-1C7C-4C65-9615-135245F88611}" type="sibTrans" cxnId="{5D808A26-C9A0-4AA0-B4E8-D0F1D5EA7BA5}">
      <dgm:prSet/>
      <dgm:spPr/>
      <dgm:t>
        <a:bodyPr/>
        <a:lstStyle/>
        <a:p>
          <a:endParaRPr lang="en-GB"/>
        </a:p>
      </dgm:t>
    </dgm:pt>
    <dgm:pt modelId="{81F839E6-3600-4194-81EB-3B7E99D8C647}">
      <dgm:prSet/>
      <dgm:spPr/>
      <dgm:t>
        <a:bodyPr/>
        <a:lstStyle/>
        <a:p>
          <a:r>
            <a:rPr lang="en-GB"/>
            <a:t>Day 51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82D12C7E-74DB-4FAC-9C2E-DD0E5BA6FF4B}" type="parTrans" cxnId="{96DFF189-CA19-4420-A7C5-02374563C962}">
      <dgm:prSet/>
      <dgm:spPr/>
      <dgm:t>
        <a:bodyPr/>
        <a:lstStyle/>
        <a:p>
          <a:endParaRPr lang="en-GB"/>
        </a:p>
      </dgm:t>
    </dgm:pt>
    <dgm:pt modelId="{1759E0A8-B692-447C-8276-F657E27997E0}" type="sibTrans" cxnId="{96DFF189-CA19-4420-A7C5-02374563C962}">
      <dgm:prSet/>
      <dgm:spPr/>
      <dgm:t>
        <a:bodyPr/>
        <a:lstStyle/>
        <a:p>
          <a:endParaRPr lang="en-GB"/>
        </a:p>
      </dgm:t>
    </dgm:pt>
    <dgm:pt modelId="{9D1E74D4-4719-479C-A16F-5FE1AB670EEB}">
      <dgm:prSet/>
      <dgm:spPr/>
      <dgm:t>
        <a:bodyPr/>
        <a:lstStyle/>
        <a:p>
          <a:r>
            <a:rPr lang="en-GB"/>
            <a:t>Day 51</a:t>
          </a:r>
        </a:p>
        <a:p>
          <a:r>
            <a:rPr lang="en-GB"/>
            <a:t>Non-conveyed hypo</a:t>
          </a:r>
        </a:p>
        <a:p>
          <a:r>
            <a:rPr lang="en-GB"/>
            <a:t>Refused GP referral</a:t>
          </a:r>
        </a:p>
        <a:p>
          <a:r>
            <a:rPr lang="en-GB"/>
            <a:t>Insulin</a:t>
          </a:r>
        </a:p>
      </dgm:t>
    </dgm:pt>
    <dgm:pt modelId="{8B8A4635-AF08-4607-8C3F-335548F00D22}" type="parTrans" cxnId="{78ED8E38-2BA9-47A5-9B80-28C20994CD50}">
      <dgm:prSet/>
      <dgm:spPr/>
      <dgm:t>
        <a:bodyPr/>
        <a:lstStyle/>
        <a:p>
          <a:endParaRPr lang="en-GB"/>
        </a:p>
      </dgm:t>
    </dgm:pt>
    <dgm:pt modelId="{EA8D7749-AE7E-40B9-933F-37BA28DEE0B2}" type="sibTrans" cxnId="{78ED8E38-2BA9-47A5-9B80-28C20994CD50}">
      <dgm:prSet/>
      <dgm:spPr/>
      <dgm:t>
        <a:bodyPr/>
        <a:lstStyle/>
        <a:p>
          <a:endParaRPr lang="en-GB"/>
        </a:p>
      </dgm:t>
    </dgm:pt>
    <dgm:pt modelId="{801076C7-C0F7-4E8C-88A5-A48226B572C2}">
      <dgm:prSet/>
      <dgm:spPr/>
      <dgm:t>
        <a:bodyPr/>
        <a:lstStyle/>
        <a:p>
          <a:r>
            <a:rPr lang="en-GB" dirty="0"/>
            <a:t>Day 57</a:t>
          </a:r>
        </a:p>
        <a:p>
          <a:r>
            <a:rPr lang="en-GB" dirty="0"/>
            <a:t>Non-conveyed hypo</a:t>
          </a:r>
        </a:p>
        <a:p>
          <a:r>
            <a:rPr lang="en-GB" dirty="0"/>
            <a:t>No GP referral</a:t>
          </a:r>
        </a:p>
        <a:p>
          <a:r>
            <a:rPr lang="en-GB" dirty="0"/>
            <a:t>Insulin</a:t>
          </a:r>
        </a:p>
      </dgm:t>
    </dgm:pt>
    <dgm:pt modelId="{708F81CC-C218-46A4-A497-75053A9F68D2}" type="parTrans" cxnId="{3F148124-3BC0-4075-BFFC-EE26834CBA04}">
      <dgm:prSet/>
      <dgm:spPr/>
      <dgm:t>
        <a:bodyPr/>
        <a:lstStyle/>
        <a:p>
          <a:endParaRPr lang="en-GB"/>
        </a:p>
      </dgm:t>
    </dgm:pt>
    <dgm:pt modelId="{5560564C-9B0E-4C5E-AD72-C578B2A64067}" type="sibTrans" cxnId="{3F148124-3BC0-4075-BFFC-EE26834CBA04}">
      <dgm:prSet/>
      <dgm:spPr/>
      <dgm:t>
        <a:bodyPr/>
        <a:lstStyle/>
        <a:p>
          <a:endParaRPr lang="en-GB"/>
        </a:p>
      </dgm:t>
    </dgm:pt>
    <dgm:pt modelId="{D8F33E8A-18B3-4A3D-A111-86BB06FC2C6B}">
      <dgm:prSet/>
      <dgm:spPr/>
      <dgm:t>
        <a:bodyPr/>
        <a:lstStyle/>
        <a:p>
          <a:r>
            <a:rPr lang="en-GB"/>
            <a:t>Day 63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5B68FA90-2FA3-4E50-B738-677C5200CB27}" type="parTrans" cxnId="{46AD322D-9779-43E0-97A4-B689B398C9FD}">
      <dgm:prSet/>
      <dgm:spPr/>
      <dgm:t>
        <a:bodyPr/>
        <a:lstStyle/>
        <a:p>
          <a:endParaRPr lang="en-GB"/>
        </a:p>
      </dgm:t>
    </dgm:pt>
    <dgm:pt modelId="{91D58042-9A0B-4DC8-BE13-F614956793DF}" type="sibTrans" cxnId="{46AD322D-9779-43E0-97A4-B689B398C9FD}">
      <dgm:prSet/>
      <dgm:spPr/>
      <dgm:t>
        <a:bodyPr/>
        <a:lstStyle/>
        <a:p>
          <a:endParaRPr lang="en-GB"/>
        </a:p>
      </dgm:t>
    </dgm:pt>
    <dgm:pt modelId="{C3603CE3-F444-45D2-A873-D64251B4201C}">
      <dgm:prSet/>
      <dgm:spPr/>
      <dgm:t>
        <a:bodyPr/>
        <a:lstStyle/>
        <a:p>
          <a:r>
            <a:rPr lang="en-GB"/>
            <a:t>Day 65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D754E0C4-BC16-4322-8BA3-8AC972317E24}" type="parTrans" cxnId="{685FE69D-87FA-437A-BF8B-FB11301B5A08}">
      <dgm:prSet/>
      <dgm:spPr/>
      <dgm:t>
        <a:bodyPr/>
        <a:lstStyle/>
        <a:p>
          <a:endParaRPr lang="en-GB"/>
        </a:p>
      </dgm:t>
    </dgm:pt>
    <dgm:pt modelId="{7AC0C5A5-CEFC-41AC-93BF-F8FA5AA8B037}" type="sibTrans" cxnId="{685FE69D-87FA-437A-BF8B-FB11301B5A08}">
      <dgm:prSet/>
      <dgm:spPr/>
      <dgm:t>
        <a:bodyPr/>
        <a:lstStyle/>
        <a:p>
          <a:endParaRPr lang="en-GB"/>
        </a:p>
      </dgm:t>
    </dgm:pt>
    <dgm:pt modelId="{56F9DEA3-A3B7-40E4-904A-A439A3D0D074}" type="pres">
      <dgm:prSet presAssocID="{BFEC2AA0-5E49-4694-9C58-00BB92358A75}" presName="CompostProcess" presStyleCnt="0">
        <dgm:presLayoutVars>
          <dgm:dir/>
          <dgm:resizeHandles val="exact"/>
        </dgm:presLayoutVars>
      </dgm:prSet>
      <dgm:spPr/>
    </dgm:pt>
    <dgm:pt modelId="{87FD3FF3-8A99-482D-9F17-E16F1EDB0485}" type="pres">
      <dgm:prSet presAssocID="{BFEC2AA0-5E49-4694-9C58-00BB92358A75}" presName="arrow" presStyleLbl="bgShp" presStyleIdx="0" presStyleCnt="1"/>
      <dgm:spPr/>
      <dgm:t>
        <a:bodyPr/>
        <a:lstStyle/>
        <a:p>
          <a:endParaRPr lang="en-GB"/>
        </a:p>
      </dgm:t>
    </dgm:pt>
    <dgm:pt modelId="{D8FE7A3E-4B53-42FE-887E-C572489494B7}" type="pres">
      <dgm:prSet presAssocID="{BFEC2AA0-5E49-4694-9C58-00BB92358A75}" presName="linearProcess" presStyleCnt="0"/>
      <dgm:spPr/>
    </dgm:pt>
    <dgm:pt modelId="{74B16033-554F-474A-A170-5C75DF1BD8F5}" type="pres">
      <dgm:prSet presAssocID="{12131DAD-181A-4E83-AC09-B8739EC1D322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D841F-1958-4B79-835A-3D1306FE8A0E}" type="pres">
      <dgm:prSet presAssocID="{375437F1-9589-451A-8E4E-31E54D4AB659}" presName="sibTrans" presStyleCnt="0"/>
      <dgm:spPr/>
    </dgm:pt>
    <dgm:pt modelId="{CED3A896-815A-45E4-9344-DAB39B699F4E}" type="pres">
      <dgm:prSet presAssocID="{E8500E30-AA11-40E2-B7B5-074AFB12A1C0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E9BC4-431A-4A49-A1E0-F6DE0C6FC4A6}" type="pres">
      <dgm:prSet presAssocID="{5D929718-D62C-4CA1-A18A-03DE023923F9}" presName="sibTrans" presStyleCnt="0"/>
      <dgm:spPr/>
    </dgm:pt>
    <dgm:pt modelId="{F80E2F47-1A18-4015-9DFF-5A47EE130142}" type="pres">
      <dgm:prSet presAssocID="{A45F8211-6712-4C9F-A655-58345C01D640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65633-1A26-4D79-8515-5E2C0410DB61}" type="pres">
      <dgm:prSet presAssocID="{187B4679-8B3E-4A38-A807-B326CB22BA26}" presName="sibTrans" presStyleCnt="0"/>
      <dgm:spPr/>
    </dgm:pt>
    <dgm:pt modelId="{BCE6BCCE-7FD2-4229-A760-D1586DDFDDCA}" type="pres">
      <dgm:prSet presAssocID="{66577A63-A00D-4048-B3C5-3559204ED52C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72ECA2-74FD-4F59-8D84-5540845F6B50}" type="pres">
      <dgm:prSet presAssocID="{E7FEB69F-1C7C-4C65-9615-135245F88611}" presName="sibTrans" presStyleCnt="0"/>
      <dgm:spPr/>
    </dgm:pt>
    <dgm:pt modelId="{B9EC0C7C-E468-47A0-B4BB-D5925C4E3087}" type="pres">
      <dgm:prSet presAssocID="{81F839E6-3600-4194-81EB-3B7E99D8C647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FBF204-3AC5-4A9F-97F3-D446101C3D12}" type="pres">
      <dgm:prSet presAssocID="{1759E0A8-B692-447C-8276-F657E27997E0}" presName="sibTrans" presStyleCnt="0"/>
      <dgm:spPr/>
    </dgm:pt>
    <dgm:pt modelId="{F24BED37-33D4-4D61-AD07-20663183B80F}" type="pres">
      <dgm:prSet presAssocID="{9D1E74D4-4719-479C-A16F-5FE1AB670EEB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E8BB6-77B1-4321-AAB9-F308684D1F64}" type="pres">
      <dgm:prSet presAssocID="{EA8D7749-AE7E-40B9-933F-37BA28DEE0B2}" presName="sibTrans" presStyleCnt="0"/>
      <dgm:spPr/>
    </dgm:pt>
    <dgm:pt modelId="{1F1D6691-BE22-4847-87E5-20ED7FC5797B}" type="pres">
      <dgm:prSet presAssocID="{801076C7-C0F7-4E8C-88A5-A48226B572C2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BE745-DCAC-43D1-A827-DE96C8DE7F0E}" type="pres">
      <dgm:prSet presAssocID="{5560564C-9B0E-4C5E-AD72-C578B2A64067}" presName="sibTrans" presStyleCnt="0"/>
      <dgm:spPr/>
    </dgm:pt>
    <dgm:pt modelId="{283F9377-6994-4B54-BC88-8969C2DEDDA5}" type="pres">
      <dgm:prSet presAssocID="{D8F33E8A-18B3-4A3D-A111-86BB06FC2C6B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C61A7D-016F-405C-9AEE-1E6CEB03CF4C}" type="pres">
      <dgm:prSet presAssocID="{91D58042-9A0B-4DC8-BE13-F614956793DF}" presName="sibTrans" presStyleCnt="0"/>
      <dgm:spPr/>
    </dgm:pt>
    <dgm:pt modelId="{E909DC86-A337-4D25-AE33-9912142A8A72}" type="pres">
      <dgm:prSet presAssocID="{C3603CE3-F444-45D2-A873-D64251B4201C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808A26-C9A0-4AA0-B4E8-D0F1D5EA7BA5}" srcId="{BFEC2AA0-5E49-4694-9C58-00BB92358A75}" destId="{66577A63-A00D-4048-B3C5-3559204ED52C}" srcOrd="3" destOrd="0" parTransId="{8E7CBDC7-DCD3-4BA2-B66D-E9E098CF60BC}" sibTransId="{E7FEB69F-1C7C-4C65-9615-135245F88611}"/>
    <dgm:cxn modelId="{6D689853-4BEE-4590-BE61-F18C67C15EE8}" type="presOf" srcId="{9D1E74D4-4719-479C-A16F-5FE1AB670EEB}" destId="{F24BED37-33D4-4D61-AD07-20663183B80F}" srcOrd="0" destOrd="0" presId="urn:microsoft.com/office/officeart/2005/8/layout/hProcess9"/>
    <dgm:cxn modelId="{C5C6FEE4-4C9E-4793-AAE0-C1DA11ABF666}" type="presOf" srcId="{E8500E30-AA11-40E2-B7B5-074AFB12A1C0}" destId="{CED3A896-815A-45E4-9344-DAB39B699F4E}" srcOrd="0" destOrd="0" presId="urn:microsoft.com/office/officeart/2005/8/layout/hProcess9"/>
    <dgm:cxn modelId="{9AF54BF7-139A-4F4F-B432-1B8A37125C00}" type="presOf" srcId="{801076C7-C0F7-4E8C-88A5-A48226B572C2}" destId="{1F1D6691-BE22-4847-87E5-20ED7FC5797B}" srcOrd="0" destOrd="0" presId="urn:microsoft.com/office/officeart/2005/8/layout/hProcess9"/>
    <dgm:cxn modelId="{78ED8E38-2BA9-47A5-9B80-28C20994CD50}" srcId="{BFEC2AA0-5E49-4694-9C58-00BB92358A75}" destId="{9D1E74D4-4719-479C-A16F-5FE1AB670EEB}" srcOrd="5" destOrd="0" parTransId="{8B8A4635-AF08-4607-8C3F-335548F00D22}" sibTransId="{EA8D7749-AE7E-40B9-933F-37BA28DEE0B2}"/>
    <dgm:cxn modelId="{93C846E9-DA07-4770-82CF-1B54B9D9316F}" srcId="{BFEC2AA0-5E49-4694-9C58-00BB92358A75}" destId="{A45F8211-6712-4C9F-A655-58345C01D640}" srcOrd="2" destOrd="0" parTransId="{3AA5F9B8-5C56-41D5-BFB4-A413D16AD2CA}" sibTransId="{187B4679-8B3E-4A38-A807-B326CB22BA26}"/>
    <dgm:cxn modelId="{685FE69D-87FA-437A-BF8B-FB11301B5A08}" srcId="{BFEC2AA0-5E49-4694-9C58-00BB92358A75}" destId="{C3603CE3-F444-45D2-A873-D64251B4201C}" srcOrd="8" destOrd="0" parTransId="{D754E0C4-BC16-4322-8BA3-8AC972317E24}" sibTransId="{7AC0C5A5-CEFC-41AC-93BF-F8FA5AA8B037}"/>
    <dgm:cxn modelId="{5C2CF4CF-C6D8-4A52-89E8-12D5026BD3E7}" type="presOf" srcId="{81F839E6-3600-4194-81EB-3B7E99D8C647}" destId="{B9EC0C7C-E468-47A0-B4BB-D5925C4E3087}" srcOrd="0" destOrd="0" presId="urn:microsoft.com/office/officeart/2005/8/layout/hProcess9"/>
    <dgm:cxn modelId="{28C85A17-2052-48E3-9E59-FDB58608B670}" srcId="{BFEC2AA0-5E49-4694-9C58-00BB92358A75}" destId="{E8500E30-AA11-40E2-B7B5-074AFB12A1C0}" srcOrd="1" destOrd="0" parTransId="{BD2AEE17-0FE2-498D-B8E1-F9924AE719DF}" sibTransId="{5D929718-D62C-4CA1-A18A-03DE023923F9}"/>
    <dgm:cxn modelId="{3F263A6B-3098-4B32-88F4-08711BE31882}" type="presOf" srcId="{C3603CE3-F444-45D2-A873-D64251B4201C}" destId="{E909DC86-A337-4D25-AE33-9912142A8A72}" srcOrd="0" destOrd="0" presId="urn:microsoft.com/office/officeart/2005/8/layout/hProcess9"/>
    <dgm:cxn modelId="{61812799-0EBF-4675-AA14-25C87BA644BE}" type="presOf" srcId="{A45F8211-6712-4C9F-A655-58345C01D640}" destId="{F80E2F47-1A18-4015-9DFF-5A47EE130142}" srcOrd="0" destOrd="0" presId="urn:microsoft.com/office/officeart/2005/8/layout/hProcess9"/>
    <dgm:cxn modelId="{10F24B9E-BB88-4190-9A61-C3E61293986B}" type="presOf" srcId="{BFEC2AA0-5E49-4694-9C58-00BB92358A75}" destId="{56F9DEA3-A3B7-40E4-904A-A439A3D0D074}" srcOrd="0" destOrd="0" presId="urn:microsoft.com/office/officeart/2005/8/layout/hProcess9"/>
    <dgm:cxn modelId="{45029004-58F2-495C-918E-CDE06931B254}" srcId="{BFEC2AA0-5E49-4694-9C58-00BB92358A75}" destId="{12131DAD-181A-4E83-AC09-B8739EC1D322}" srcOrd="0" destOrd="0" parTransId="{69840F78-1AD1-4206-B4A9-3F886E056188}" sibTransId="{375437F1-9589-451A-8E4E-31E54D4AB659}"/>
    <dgm:cxn modelId="{46AD322D-9779-43E0-97A4-B689B398C9FD}" srcId="{BFEC2AA0-5E49-4694-9C58-00BB92358A75}" destId="{D8F33E8A-18B3-4A3D-A111-86BB06FC2C6B}" srcOrd="7" destOrd="0" parTransId="{5B68FA90-2FA3-4E50-B738-677C5200CB27}" sibTransId="{91D58042-9A0B-4DC8-BE13-F614956793DF}"/>
    <dgm:cxn modelId="{514864D0-3485-4429-923A-D4272E022F85}" type="presOf" srcId="{66577A63-A00D-4048-B3C5-3559204ED52C}" destId="{BCE6BCCE-7FD2-4229-A760-D1586DDFDDCA}" srcOrd="0" destOrd="0" presId="urn:microsoft.com/office/officeart/2005/8/layout/hProcess9"/>
    <dgm:cxn modelId="{96DFF189-CA19-4420-A7C5-02374563C962}" srcId="{BFEC2AA0-5E49-4694-9C58-00BB92358A75}" destId="{81F839E6-3600-4194-81EB-3B7E99D8C647}" srcOrd="4" destOrd="0" parTransId="{82D12C7E-74DB-4FAC-9C2E-DD0E5BA6FF4B}" sibTransId="{1759E0A8-B692-447C-8276-F657E27997E0}"/>
    <dgm:cxn modelId="{C33D9947-AB48-45FB-939C-66452539FED7}" type="presOf" srcId="{D8F33E8A-18B3-4A3D-A111-86BB06FC2C6B}" destId="{283F9377-6994-4B54-BC88-8969C2DEDDA5}" srcOrd="0" destOrd="0" presId="urn:microsoft.com/office/officeart/2005/8/layout/hProcess9"/>
    <dgm:cxn modelId="{D4664357-765E-40DD-B385-1E97F95D57D2}" type="presOf" srcId="{12131DAD-181A-4E83-AC09-B8739EC1D322}" destId="{74B16033-554F-474A-A170-5C75DF1BD8F5}" srcOrd="0" destOrd="0" presId="urn:microsoft.com/office/officeart/2005/8/layout/hProcess9"/>
    <dgm:cxn modelId="{3F148124-3BC0-4075-BFFC-EE26834CBA04}" srcId="{BFEC2AA0-5E49-4694-9C58-00BB92358A75}" destId="{801076C7-C0F7-4E8C-88A5-A48226B572C2}" srcOrd="6" destOrd="0" parTransId="{708F81CC-C218-46A4-A497-75053A9F68D2}" sibTransId="{5560564C-9B0E-4C5E-AD72-C578B2A64067}"/>
    <dgm:cxn modelId="{DE7341F3-5613-46CB-8AF2-7E2E1ED49D1E}" type="presParOf" srcId="{56F9DEA3-A3B7-40E4-904A-A439A3D0D074}" destId="{87FD3FF3-8A99-482D-9F17-E16F1EDB0485}" srcOrd="0" destOrd="0" presId="urn:microsoft.com/office/officeart/2005/8/layout/hProcess9"/>
    <dgm:cxn modelId="{FC792863-011D-4318-927E-341FD5F7CBE8}" type="presParOf" srcId="{56F9DEA3-A3B7-40E4-904A-A439A3D0D074}" destId="{D8FE7A3E-4B53-42FE-887E-C572489494B7}" srcOrd="1" destOrd="0" presId="urn:microsoft.com/office/officeart/2005/8/layout/hProcess9"/>
    <dgm:cxn modelId="{890D77B7-5D14-455C-891B-22E4C9F88369}" type="presParOf" srcId="{D8FE7A3E-4B53-42FE-887E-C572489494B7}" destId="{74B16033-554F-474A-A170-5C75DF1BD8F5}" srcOrd="0" destOrd="0" presId="urn:microsoft.com/office/officeart/2005/8/layout/hProcess9"/>
    <dgm:cxn modelId="{46FF16DC-3FB8-4EA6-B590-21F625CF2986}" type="presParOf" srcId="{D8FE7A3E-4B53-42FE-887E-C572489494B7}" destId="{FADD841F-1958-4B79-835A-3D1306FE8A0E}" srcOrd="1" destOrd="0" presId="urn:microsoft.com/office/officeart/2005/8/layout/hProcess9"/>
    <dgm:cxn modelId="{17E239D2-1977-4BE6-9446-C5B94A8F7C91}" type="presParOf" srcId="{D8FE7A3E-4B53-42FE-887E-C572489494B7}" destId="{CED3A896-815A-45E4-9344-DAB39B699F4E}" srcOrd="2" destOrd="0" presId="urn:microsoft.com/office/officeart/2005/8/layout/hProcess9"/>
    <dgm:cxn modelId="{4A1F1BD9-DE26-4329-AC2C-2DFD6E1B93CF}" type="presParOf" srcId="{D8FE7A3E-4B53-42FE-887E-C572489494B7}" destId="{397E9BC4-431A-4A49-A1E0-F6DE0C6FC4A6}" srcOrd="3" destOrd="0" presId="urn:microsoft.com/office/officeart/2005/8/layout/hProcess9"/>
    <dgm:cxn modelId="{FEB4770F-1FCA-4BE4-B679-DB8ECC0DC8B9}" type="presParOf" srcId="{D8FE7A3E-4B53-42FE-887E-C572489494B7}" destId="{F80E2F47-1A18-4015-9DFF-5A47EE130142}" srcOrd="4" destOrd="0" presId="urn:microsoft.com/office/officeart/2005/8/layout/hProcess9"/>
    <dgm:cxn modelId="{13AC22F0-1B26-4CD9-BBFA-C1E55F775E3B}" type="presParOf" srcId="{D8FE7A3E-4B53-42FE-887E-C572489494B7}" destId="{9B565633-1A26-4D79-8515-5E2C0410DB61}" srcOrd="5" destOrd="0" presId="urn:microsoft.com/office/officeart/2005/8/layout/hProcess9"/>
    <dgm:cxn modelId="{7367D74D-FC45-403A-A1F0-2DD7E2629825}" type="presParOf" srcId="{D8FE7A3E-4B53-42FE-887E-C572489494B7}" destId="{BCE6BCCE-7FD2-4229-A760-D1586DDFDDCA}" srcOrd="6" destOrd="0" presId="urn:microsoft.com/office/officeart/2005/8/layout/hProcess9"/>
    <dgm:cxn modelId="{FE8BA5F4-8263-4CCD-9FE4-B57E2DDBAC0B}" type="presParOf" srcId="{D8FE7A3E-4B53-42FE-887E-C572489494B7}" destId="{6972ECA2-74FD-4F59-8D84-5540845F6B50}" srcOrd="7" destOrd="0" presId="urn:microsoft.com/office/officeart/2005/8/layout/hProcess9"/>
    <dgm:cxn modelId="{08EE58AC-6361-432B-A1B7-F6A6751185E7}" type="presParOf" srcId="{D8FE7A3E-4B53-42FE-887E-C572489494B7}" destId="{B9EC0C7C-E468-47A0-B4BB-D5925C4E3087}" srcOrd="8" destOrd="0" presId="urn:microsoft.com/office/officeart/2005/8/layout/hProcess9"/>
    <dgm:cxn modelId="{42D6DA37-A4A3-4DF6-81FA-913C0BD9EEF2}" type="presParOf" srcId="{D8FE7A3E-4B53-42FE-887E-C572489494B7}" destId="{EAFBF204-3AC5-4A9F-97F3-D446101C3D12}" srcOrd="9" destOrd="0" presId="urn:microsoft.com/office/officeart/2005/8/layout/hProcess9"/>
    <dgm:cxn modelId="{7CFE9C0D-F8F6-4230-B959-8B46CDFF5D28}" type="presParOf" srcId="{D8FE7A3E-4B53-42FE-887E-C572489494B7}" destId="{F24BED37-33D4-4D61-AD07-20663183B80F}" srcOrd="10" destOrd="0" presId="urn:microsoft.com/office/officeart/2005/8/layout/hProcess9"/>
    <dgm:cxn modelId="{6124EDE9-47BC-4609-ABE3-C64FFD1C0945}" type="presParOf" srcId="{D8FE7A3E-4B53-42FE-887E-C572489494B7}" destId="{29AE8BB6-77B1-4321-AAB9-F308684D1F64}" srcOrd="11" destOrd="0" presId="urn:microsoft.com/office/officeart/2005/8/layout/hProcess9"/>
    <dgm:cxn modelId="{EF55B5CB-149E-47A4-B9FD-03972E921478}" type="presParOf" srcId="{D8FE7A3E-4B53-42FE-887E-C572489494B7}" destId="{1F1D6691-BE22-4847-87E5-20ED7FC5797B}" srcOrd="12" destOrd="0" presId="urn:microsoft.com/office/officeart/2005/8/layout/hProcess9"/>
    <dgm:cxn modelId="{24B3A8F8-615B-48A2-8592-18E2FE0FFD91}" type="presParOf" srcId="{D8FE7A3E-4B53-42FE-887E-C572489494B7}" destId="{DC4BE745-DCAC-43D1-A827-DE96C8DE7F0E}" srcOrd="13" destOrd="0" presId="urn:microsoft.com/office/officeart/2005/8/layout/hProcess9"/>
    <dgm:cxn modelId="{E99C24D7-F2BA-4A35-9EE4-925CEDAF3794}" type="presParOf" srcId="{D8FE7A3E-4B53-42FE-887E-C572489494B7}" destId="{283F9377-6994-4B54-BC88-8969C2DEDDA5}" srcOrd="14" destOrd="0" presId="urn:microsoft.com/office/officeart/2005/8/layout/hProcess9"/>
    <dgm:cxn modelId="{2B260B51-28CB-4C67-85A9-5E92F6B7CFEC}" type="presParOf" srcId="{D8FE7A3E-4B53-42FE-887E-C572489494B7}" destId="{85C61A7D-016F-405C-9AEE-1E6CEB03CF4C}" srcOrd="15" destOrd="0" presId="urn:microsoft.com/office/officeart/2005/8/layout/hProcess9"/>
    <dgm:cxn modelId="{7EDEAE78-E643-429C-BF5F-42CAAE4430CB}" type="presParOf" srcId="{D8FE7A3E-4B53-42FE-887E-C572489494B7}" destId="{E909DC86-A337-4D25-AE33-9912142A8A72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C89D62-369B-4B17-98C0-D2D7BBD30D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33B606-018E-4230-BBB8-C9854429727D}">
      <dgm:prSet phldrT="[Text]"/>
      <dgm:spPr/>
      <dgm:t>
        <a:bodyPr/>
        <a:lstStyle/>
        <a:p>
          <a:r>
            <a:rPr lang="en-GB"/>
            <a:t>Day 1</a:t>
          </a:r>
        </a:p>
        <a:p>
          <a:r>
            <a:rPr lang="en-GB"/>
            <a:t> Non-conveyed hypo</a:t>
          </a:r>
        </a:p>
        <a:p>
          <a:r>
            <a:rPr lang="en-GB"/>
            <a:t>Refused GP referral</a:t>
          </a:r>
        </a:p>
        <a:p>
          <a:r>
            <a:rPr lang="en-GB"/>
            <a:t>Insulin</a:t>
          </a:r>
        </a:p>
      </dgm:t>
    </dgm:pt>
    <dgm:pt modelId="{51FBF13F-CA4C-4649-8815-46D2351A6AF2}" type="parTrans" cxnId="{C332E078-F30D-4CD3-B4F5-DDB494015E47}">
      <dgm:prSet/>
      <dgm:spPr/>
      <dgm:t>
        <a:bodyPr/>
        <a:lstStyle/>
        <a:p>
          <a:endParaRPr lang="en-GB"/>
        </a:p>
      </dgm:t>
    </dgm:pt>
    <dgm:pt modelId="{738F1130-398A-4699-958C-51E8AA126E35}" type="sibTrans" cxnId="{C332E078-F30D-4CD3-B4F5-DDB494015E47}">
      <dgm:prSet/>
      <dgm:spPr/>
      <dgm:t>
        <a:bodyPr/>
        <a:lstStyle/>
        <a:p>
          <a:endParaRPr lang="en-GB"/>
        </a:p>
      </dgm:t>
    </dgm:pt>
    <dgm:pt modelId="{54107907-EA06-4116-85AD-52DCE627E70C}">
      <dgm:prSet phldrT="[Text]"/>
      <dgm:spPr/>
      <dgm:t>
        <a:bodyPr/>
        <a:lstStyle/>
        <a:p>
          <a:r>
            <a:rPr lang="en-GB"/>
            <a:t>Day 8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8A2DA7E8-A303-408E-8D43-E0706C3A5E60}" type="parTrans" cxnId="{B471BFDA-AA3D-45AE-8A13-9952B15AA1B1}">
      <dgm:prSet/>
      <dgm:spPr/>
      <dgm:t>
        <a:bodyPr/>
        <a:lstStyle/>
        <a:p>
          <a:endParaRPr lang="en-GB"/>
        </a:p>
      </dgm:t>
    </dgm:pt>
    <dgm:pt modelId="{C24F20C9-DC3D-440F-AC21-99A327A6E7B5}" type="sibTrans" cxnId="{B471BFDA-AA3D-45AE-8A13-9952B15AA1B1}">
      <dgm:prSet/>
      <dgm:spPr/>
      <dgm:t>
        <a:bodyPr/>
        <a:lstStyle/>
        <a:p>
          <a:endParaRPr lang="en-GB"/>
        </a:p>
      </dgm:t>
    </dgm:pt>
    <dgm:pt modelId="{E059562F-DAD2-4254-8E78-B16FD76E20FE}">
      <dgm:prSet phldrT="[Text]"/>
      <dgm:spPr/>
      <dgm:t>
        <a:bodyPr/>
        <a:lstStyle/>
        <a:p>
          <a:r>
            <a:rPr lang="en-GB"/>
            <a:t>Day 12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9C6C5203-348B-4AB4-833B-D6EE46A66EDF}" type="parTrans" cxnId="{3B8DFD7B-8F78-4D46-B1F3-72040F8989B1}">
      <dgm:prSet/>
      <dgm:spPr/>
      <dgm:t>
        <a:bodyPr/>
        <a:lstStyle/>
        <a:p>
          <a:endParaRPr lang="en-GB"/>
        </a:p>
      </dgm:t>
    </dgm:pt>
    <dgm:pt modelId="{548C2BC8-9810-4250-912C-EB68C90E4D79}" type="sibTrans" cxnId="{3B8DFD7B-8F78-4D46-B1F3-72040F8989B1}">
      <dgm:prSet/>
      <dgm:spPr/>
      <dgm:t>
        <a:bodyPr/>
        <a:lstStyle/>
        <a:p>
          <a:endParaRPr lang="en-GB"/>
        </a:p>
      </dgm:t>
    </dgm:pt>
    <dgm:pt modelId="{9A7089EE-CF61-448B-A0FE-1467E94107E2}">
      <dgm:prSet/>
      <dgm:spPr/>
      <dgm:t>
        <a:bodyPr/>
        <a:lstStyle/>
        <a:p>
          <a:r>
            <a:rPr lang="en-GB" dirty="0"/>
            <a:t>Day 15</a:t>
          </a:r>
        </a:p>
        <a:p>
          <a:r>
            <a:rPr lang="en-GB" dirty="0"/>
            <a:t>Non-conveyed hypo</a:t>
          </a:r>
        </a:p>
        <a:p>
          <a:r>
            <a:rPr lang="en-GB" dirty="0"/>
            <a:t>Refused GP referral</a:t>
          </a:r>
        </a:p>
        <a:p>
          <a:r>
            <a:rPr lang="en-GB" dirty="0"/>
            <a:t>Insulin</a:t>
          </a:r>
        </a:p>
      </dgm:t>
    </dgm:pt>
    <dgm:pt modelId="{FE27BACD-503A-40BE-AB18-936A6FD96E37}" type="parTrans" cxnId="{91DFCBA4-33B2-4BC1-A4D6-57876AFA2461}">
      <dgm:prSet/>
      <dgm:spPr/>
      <dgm:t>
        <a:bodyPr/>
        <a:lstStyle/>
        <a:p>
          <a:endParaRPr lang="en-GB"/>
        </a:p>
      </dgm:t>
    </dgm:pt>
    <dgm:pt modelId="{B38B40F8-C2B7-4C0B-8192-C6C3226EC6F6}" type="sibTrans" cxnId="{91DFCBA4-33B2-4BC1-A4D6-57876AFA2461}">
      <dgm:prSet/>
      <dgm:spPr/>
      <dgm:t>
        <a:bodyPr/>
        <a:lstStyle/>
        <a:p>
          <a:endParaRPr lang="en-GB"/>
        </a:p>
      </dgm:t>
    </dgm:pt>
    <dgm:pt modelId="{190DE9F3-99D7-4A80-AEB1-31ED4D29FDEE}">
      <dgm:prSet/>
      <dgm:spPr/>
      <dgm:t>
        <a:bodyPr/>
        <a:lstStyle/>
        <a:p>
          <a:r>
            <a:rPr lang="en-GB"/>
            <a:t>Day 17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6828CC78-F533-4480-9901-150037D58E76}" type="parTrans" cxnId="{CE2CF2D8-7252-408E-B23E-A6A9E35A0D4C}">
      <dgm:prSet/>
      <dgm:spPr/>
      <dgm:t>
        <a:bodyPr/>
        <a:lstStyle/>
        <a:p>
          <a:endParaRPr lang="en-GB"/>
        </a:p>
      </dgm:t>
    </dgm:pt>
    <dgm:pt modelId="{1E2DBCC4-CE9B-49DF-A0BB-B43AB2744BBF}" type="sibTrans" cxnId="{CE2CF2D8-7252-408E-B23E-A6A9E35A0D4C}">
      <dgm:prSet/>
      <dgm:spPr/>
      <dgm:t>
        <a:bodyPr/>
        <a:lstStyle/>
        <a:p>
          <a:endParaRPr lang="en-GB"/>
        </a:p>
      </dgm:t>
    </dgm:pt>
    <dgm:pt modelId="{AB1133BA-785F-475C-8D47-187D21124B35}">
      <dgm:prSet/>
      <dgm:spPr/>
      <dgm:t>
        <a:bodyPr/>
        <a:lstStyle/>
        <a:p>
          <a:r>
            <a:rPr lang="en-GB"/>
            <a:t>Day 47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04500173-3C90-43FB-A81C-8CC14300E84F}" type="parTrans" cxnId="{CA377DCF-18AB-43EB-A81F-492842649DCB}">
      <dgm:prSet/>
      <dgm:spPr/>
      <dgm:t>
        <a:bodyPr/>
        <a:lstStyle/>
        <a:p>
          <a:endParaRPr lang="en-GB"/>
        </a:p>
      </dgm:t>
    </dgm:pt>
    <dgm:pt modelId="{DA550F6B-DB99-4CE1-88E6-97E42272200F}" type="sibTrans" cxnId="{CA377DCF-18AB-43EB-A81F-492842649DCB}">
      <dgm:prSet/>
      <dgm:spPr/>
      <dgm:t>
        <a:bodyPr/>
        <a:lstStyle/>
        <a:p>
          <a:endParaRPr lang="en-GB"/>
        </a:p>
      </dgm:t>
    </dgm:pt>
    <dgm:pt modelId="{B04F33F2-BAD2-4E53-837E-9945AE2D7D1F}">
      <dgm:prSet/>
      <dgm:spPr/>
      <dgm:t>
        <a:bodyPr/>
        <a:lstStyle/>
        <a:p>
          <a:r>
            <a:rPr lang="en-GB"/>
            <a:t>Day 49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ADD03318-EDF1-4FC9-A54A-6C42FBAC847E}" type="parTrans" cxnId="{DB9E5344-EEB4-44BE-AA13-8D59F3B14E1E}">
      <dgm:prSet/>
      <dgm:spPr/>
      <dgm:t>
        <a:bodyPr/>
        <a:lstStyle/>
        <a:p>
          <a:endParaRPr lang="en-GB"/>
        </a:p>
      </dgm:t>
    </dgm:pt>
    <dgm:pt modelId="{7BE5A86E-5414-43EC-9FC5-1DA643ABE4C6}" type="sibTrans" cxnId="{DB9E5344-EEB4-44BE-AA13-8D59F3B14E1E}">
      <dgm:prSet/>
      <dgm:spPr/>
      <dgm:t>
        <a:bodyPr/>
        <a:lstStyle/>
        <a:p>
          <a:endParaRPr lang="en-GB"/>
        </a:p>
      </dgm:t>
    </dgm:pt>
    <dgm:pt modelId="{FE6E62CD-B87C-42F9-B9AD-0A4AE30073DE}">
      <dgm:prSet/>
      <dgm:spPr/>
      <dgm:t>
        <a:bodyPr/>
        <a:lstStyle/>
        <a:p>
          <a:r>
            <a:rPr lang="en-GB"/>
            <a:t>Day 52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515A2BB6-067E-4246-BA8B-DBFA53359DC5}" type="parTrans" cxnId="{0DED020C-0866-4244-B987-09D543CB4106}">
      <dgm:prSet/>
      <dgm:spPr/>
      <dgm:t>
        <a:bodyPr/>
        <a:lstStyle/>
        <a:p>
          <a:endParaRPr lang="en-GB"/>
        </a:p>
      </dgm:t>
    </dgm:pt>
    <dgm:pt modelId="{055FDF3A-D2D3-490F-888C-B6B9883A1B1E}" type="sibTrans" cxnId="{0DED020C-0866-4244-B987-09D543CB4106}">
      <dgm:prSet/>
      <dgm:spPr/>
      <dgm:t>
        <a:bodyPr/>
        <a:lstStyle/>
        <a:p>
          <a:endParaRPr lang="en-GB"/>
        </a:p>
      </dgm:t>
    </dgm:pt>
    <dgm:pt modelId="{07CE5A29-7BD1-4672-B6BF-E610543720E1}">
      <dgm:prSet/>
      <dgm:spPr/>
      <dgm:t>
        <a:bodyPr/>
        <a:lstStyle/>
        <a:p>
          <a:r>
            <a:rPr lang="en-GB"/>
            <a:t>Day 53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3D473708-42B0-4650-999F-2020AC83B95A}" type="parTrans" cxnId="{44EA84A7-EE13-4FDD-A10C-ACA6DFF8B3E6}">
      <dgm:prSet/>
      <dgm:spPr/>
      <dgm:t>
        <a:bodyPr/>
        <a:lstStyle/>
        <a:p>
          <a:endParaRPr lang="en-GB"/>
        </a:p>
      </dgm:t>
    </dgm:pt>
    <dgm:pt modelId="{51D95E95-EDC3-4AA3-A3A1-A057626A233A}" type="sibTrans" cxnId="{44EA84A7-EE13-4FDD-A10C-ACA6DFF8B3E6}">
      <dgm:prSet/>
      <dgm:spPr/>
      <dgm:t>
        <a:bodyPr/>
        <a:lstStyle/>
        <a:p>
          <a:endParaRPr lang="en-GB"/>
        </a:p>
      </dgm:t>
    </dgm:pt>
    <dgm:pt modelId="{4C65B7BC-7141-45E7-B95A-B2977BC695E0}">
      <dgm:prSet/>
      <dgm:spPr/>
      <dgm:t>
        <a:bodyPr/>
        <a:lstStyle/>
        <a:p>
          <a:r>
            <a:rPr lang="en-GB"/>
            <a:t>Day 54</a:t>
          </a:r>
        </a:p>
        <a:p>
          <a:r>
            <a:rPr lang="en-GB"/>
            <a:t>Non-conveyed hypo</a:t>
          </a:r>
        </a:p>
        <a:p>
          <a:r>
            <a:rPr lang="en-GB"/>
            <a:t>Refused GP Referral</a:t>
          </a:r>
        </a:p>
        <a:p>
          <a:r>
            <a:rPr lang="en-GB"/>
            <a:t>Insulin</a:t>
          </a:r>
        </a:p>
      </dgm:t>
    </dgm:pt>
    <dgm:pt modelId="{693A409A-B916-46F0-B7D6-85195A1867DE}" type="parTrans" cxnId="{F6F8E51B-31F0-40C9-A30A-026D0629DB91}">
      <dgm:prSet/>
      <dgm:spPr/>
      <dgm:t>
        <a:bodyPr/>
        <a:lstStyle/>
        <a:p>
          <a:endParaRPr lang="en-GB"/>
        </a:p>
      </dgm:t>
    </dgm:pt>
    <dgm:pt modelId="{5E7804A6-B784-4508-9F5B-EA1ED4A2B9F7}" type="sibTrans" cxnId="{F6F8E51B-31F0-40C9-A30A-026D0629DB91}">
      <dgm:prSet/>
      <dgm:spPr/>
      <dgm:t>
        <a:bodyPr/>
        <a:lstStyle/>
        <a:p>
          <a:endParaRPr lang="en-GB"/>
        </a:p>
      </dgm:t>
    </dgm:pt>
    <dgm:pt modelId="{A49DD5BB-0CF7-4B14-94A6-65E6A772DAAE}">
      <dgm:prSet/>
      <dgm:spPr/>
      <dgm:t>
        <a:bodyPr/>
        <a:lstStyle/>
        <a:p>
          <a:r>
            <a:rPr lang="en-GB"/>
            <a:t>Day 55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1571CA41-A4F2-4830-BEF0-AC1006A2DC49}" type="parTrans" cxnId="{DDC5C17C-0E92-4579-B99E-C0F8EAF42364}">
      <dgm:prSet/>
      <dgm:spPr/>
      <dgm:t>
        <a:bodyPr/>
        <a:lstStyle/>
        <a:p>
          <a:endParaRPr lang="en-GB"/>
        </a:p>
      </dgm:t>
    </dgm:pt>
    <dgm:pt modelId="{02092C42-4F4E-4AB7-B9D7-9E7031F48D25}" type="sibTrans" cxnId="{DDC5C17C-0E92-4579-B99E-C0F8EAF42364}">
      <dgm:prSet/>
      <dgm:spPr/>
      <dgm:t>
        <a:bodyPr/>
        <a:lstStyle/>
        <a:p>
          <a:endParaRPr lang="en-GB"/>
        </a:p>
      </dgm:t>
    </dgm:pt>
    <dgm:pt modelId="{0F55EBF2-B4D7-4853-BDEB-C6AC21758B6D}">
      <dgm:prSet/>
      <dgm:spPr/>
      <dgm:t>
        <a:bodyPr/>
        <a:lstStyle/>
        <a:p>
          <a:r>
            <a:rPr lang="en-GB" dirty="0"/>
            <a:t>Day 56</a:t>
          </a:r>
        </a:p>
        <a:p>
          <a:r>
            <a:rPr lang="en-GB" dirty="0"/>
            <a:t>Non-conveyed hypo</a:t>
          </a:r>
        </a:p>
        <a:p>
          <a:r>
            <a:rPr lang="en-GB" dirty="0"/>
            <a:t>No GP referral</a:t>
          </a:r>
        </a:p>
        <a:p>
          <a:r>
            <a:rPr lang="en-GB" dirty="0"/>
            <a:t>Insulin</a:t>
          </a:r>
        </a:p>
      </dgm:t>
    </dgm:pt>
    <dgm:pt modelId="{69B56D40-5B95-4636-AC84-A4294C6A89C3}" type="parTrans" cxnId="{64A4BDD6-F86F-4579-ADF5-E3BA860E2EDC}">
      <dgm:prSet/>
      <dgm:spPr/>
      <dgm:t>
        <a:bodyPr/>
        <a:lstStyle/>
        <a:p>
          <a:endParaRPr lang="en-GB"/>
        </a:p>
      </dgm:t>
    </dgm:pt>
    <dgm:pt modelId="{44719CAF-FD85-4BA7-A562-582DB38DCBEE}" type="sibTrans" cxnId="{64A4BDD6-F86F-4579-ADF5-E3BA860E2EDC}">
      <dgm:prSet/>
      <dgm:spPr/>
      <dgm:t>
        <a:bodyPr/>
        <a:lstStyle/>
        <a:p>
          <a:endParaRPr lang="en-GB"/>
        </a:p>
      </dgm:t>
    </dgm:pt>
    <dgm:pt modelId="{8B0F8574-0585-4103-ABC0-C68DD588347C}">
      <dgm:prSet/>
      <dgm:spPr/>
      <dgm:t>
        <a:bodyPr/>
        <a:lstStyle/>
        <a:p>
          <a:r>
            <a:rPr lang="en-GB"/>
            <a:t>Day 66</a:t>
          </a:r>
        </a:p>
        <a:p>
          <a:r>
            <a:rPr lang="en-GB"/>
            <a:t>Non-conveyed hypo</a:t>
          </a:r>
        </a:p>
        <a:p>
          <a:r>
            <a:rPr lang="en-GB"/>
            <a:t>No GP referral</a:t>
          </a:r>
        </a:p>
        <a:p>
          <a:r>
            <a:rPr lang="en-GB"/>
            <a:t>Insulin</a:t>
          </a:r>
        </a:p>
      </dgm:t>
    </dgm:pt>
    <dgm:pt modelId="{DD5E8D2E-A874-4EF9-8BE4-688A6944684F}" type="parTrans" cxnId="{B2D62229-17BD-493B-8420-8F9E2AFFD783}">
      <dgm:prSet/>
      <dgm:spPr/>
      <dgm:t>
        <a:bodyPr/>
        <a:lstStyle/>
        <a:p>
          <a:endParaRPr lang="en-GB"/>
        </a:p>
      </dgm:t>
    </dgm:pt>
    <dgm:pt modelId="{D0D6FFC4-3DEA-4350-96BB-81F9F4FE9D81}" type="sibTrans" cxnId="{B2D62229-17BD-493B-8420-8F9E2AFFD783}">
      <dgm:prSet/>
      <dgm:spPr/>
      <dgm:t>
        <a:bodyPr/>
        <a:lstStyle/>
        <a:p>
          <a:endParaRPr lang="en-GB"/>
        </a:p>
      </dgm:t>
    </dgm:pt>
    <dgm:pt modelId="{FC366B3C-9C24-4853-97D0-AE0F733AF7F1}">
      <dgm:prSet/>
      <dgm:spPr/>
      <dgm:t>
        <a:bodyPr/>
        <a:lstStyle/>
        <a:p>
          <a:r>
            <a:rPr lang="en-GB"/>
            <a:t>Day 80</a:t>
          </a:r>
        </a:p>
        <a:p>
          <a:r>
            <a:rPr lang="en-GB"/>
            <a:t>Non-conveyed hypo</a:t>
          </a:r>
        </a:p>
        <a:p>
          <a:r>
            <a:rPr lang="en-GB"/>
            <a:t>GP referral</a:t>
          </a:r>
        </a:p>
        <a:p>
          <a:r>
            <a:rPr lang="en-GB"/>
            <a:t>Insulin</a:t>
          </a:r>
        </a:p>
      </dgm:t>
    </dgm:pt>
    <dgm:pt modelId="{5702D841-2737-4E20-8E3A-44AE7C0DF9B1}" type="parTrans" cxnId="{EBB53E7C-4753-4585-BB9A-D2088E61C608}">
      <dgm:prSet/>
      <dgm:spPr/>
      <dgm:t>
        <a:bodyPr/>
        <a:lstStyle/>
        <a:p>
          <a:endParaRPr lang="en-GB"/>
        </a:p>
      </dgm:t>
    </dgm:pt>
    <dgm:pt modelId="{44F67AB3-C77F-4C23-9D7B-8DD600B513A1}" type="sibTrans" cxnId="{EBB53E7C-4753-4585-BB9A-D2088E61C608}">
      <dgm:prSet/>
      <dgm:spPr/>
      <dgm:t>
        <a:bodyPr/>
        <a:lstStyle/>
        <a:p>
          <a:endParaRPr lang="en-GB"/>
        </a:p>
      </dgm:t>
    </dgm:pt>
    <dgm:pt modelId="{0EA1E5C2-D25A-4B31-962A-F7234CC6715F}" type="pres">
      <dgm:prSet presAssocID="{39C89D62-369B-4B17-98C0-D2D7BBD30D78}" presName="CompostProcess" presStyleCnt="0">
        <dgm:presLayoutVars>
          <dgm:dir/>
          <dgm:resizeHandles val="exact"/>
        </dgm:presLayoutVars>
      </dgm:prSet>
      <dgm:spPr/>
    </dgm:pt>
    <dgm:pt modelId="{E8C10612-8B22-4A2C-A0A4-EA4487E301A2}" type="pres">
      <dgm:prSet presAssocID="{39C89D62-369B-4B17-98C0-D2D7BBD30D78}" presName="arrow" presStyleLbl="bgShp" presStyleIdx="0" presStyleCnt="1"/>
      <dgm:spPr/>
    </dgm:pt>
    <dgm:pt modelId="{19ECA144-BA55-4354-9DD7-BCCCF1705FCA}" type="pres">
      <dgm:prSet presAssocID="{39C89D62-369B-4B17-98C0-D2D7BBD30D78}" presName="linearProcess" presStyleCnt="0"/>
      <dgm:spPr/>
    </dgm:pt>
    <dgm:pt modelId="{F2858A29-C743-4223-9032-2882113D8A5C}" type="pres">
      <dgm:prSet presAssocID="{6033B606-018E-4230-BBB8-C9854429727D}" presName="text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8DC72-6ED6-4EF3-9B0A-0D184342B46A}" type="pres">
      <dgm:prSet presAssocID="{738F1130-398A-4699-958C-51E8AA126E35}" presName="sibTrans" presStyleCnt="0"/>
      <dgm:spPr/>
    </dgm:pt>
    <dgm:pt modelId="{551C6600-CAFB-4255-AD8F-68CE2091AC79}" type="pres">
      <dgm:prSet presAssocID="{54107907-EA06-4116-85AD-52DCE627E70C}" presName="text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81D5B-889E-4204-91B4-3FF0EAEB4747}" type="pres">
      <dgm:prSet presAssocID="{C24F20C9-DC3D-440F-AC21-99A327A6E7B5}" presName="sibTrans" presStyleCnt="0"/>
      <dgm:spPr/>
    </dgm:pt>
    <dgm:pt modelId="{9D8F2DE7-E720-4762-8FF5-9E47BBE2EB89}" type="pres">
      <dgm:prSet presAssocID="{E059562F-DAD2-4254-8E78-B16FD76E20FE}" presName="text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EEFAB6-42AA-432B-A7CC-30C2A74038CA}" type="pres">
      <dgm:prSet presAssocID="{548C2BC8-9810-4250-912C-EB68C90E4D79}" presName="sibTrans" presStyleCnt="0"/>
      <dgm:spPr/>
    </dgm:pt>
    <dgm:pt modelId="{28D8F596-9385-487B-A648-6B001ECD1A28}" type="pres">
      <dgm:prSet presAssocID="{9A7089EE-CF61-448B-A0FE-1467E94107E2}" presName="text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3BB127-5E57-4317-8AC5-6DDEAD9B5BCE}" type="pres">
      <dgm:prSet presAssocID="{B38B40F8-C2B7-4C0B-8192-C6C3226EC6F6}" presName="sibTrans" presStyleCnt="0"/>
      <dgm:spPr/>
    </dgm:pt>
    <dgm:pt modelId="{3AE4DD45-9685-429D-9248-46C88BC143B2}" type="pres">
      <dgm:prSet presAssocID="{190DE9F3-99D7-4A80-AEB1-31ED4D29FDEE}" presName="text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0EB3F6-6B8D-45B7-9BA5-D2157397648F}" type="pres">
      <dgm:prSet presAssocID="{1E2DBCC4-CE9B-49DF-A0BB-B43AB2744BBF}" presName="sibTrans" presStyleCnt="0"/>
      <dgm:spPr/>
    </dgm:pt>
    <dgm:pt modelId="{526044FD-FE54-475D-AB71-1894D53C4FB8}" type="pres">
      <dgm:prSet presAssocID="{AB1133BA-785F-475C-8D47-187D21124B35}" presName="text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364783-8EC4-44F0-A8DB-41C67A95D1C7}" type="pres">
      <dgm:prSet presAssocID="{DA550F6B-DB99-4CE1-88E6-97E42272200F}" presName="sibTrans" presStyleCnt="0"/>
      <dgm:spPr/>
    </dgm:pt>
    <dgm:pt modelId="{8837B042-7E4E-4CCF-8B75-DF742FCB737A}" type="pres">
      <dgm:prSet presAssocID="{B04F33F2-BAD2-4E53-837E-9945AE2D7D1F}" presName="text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D230CC-39FB-4293-BD2C-460B185F63EB}" type="pres">
      <dgm:prSet presAssocID="{7BE5A86E-5414-43EC-9FC5-1DA643ABE4C6}" presName="sibTrans" presStyleCnt="0"/>
      <dgm:spPr/>
    </dgm:pt>
    <dgm:pt modelId="{8A01D103-38AE-45D9-8DE6-1832862B6B34}" type="pres">
      <dgm:prSet presAssocID="{FE6E62CD-B87C-42F9-B9AD-0A4AE30073DE}" presName="text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79CC82-45D2-4280-BE55-D5765C6B31CE}" type="pres">
      <dgm:prSet presAssocID="{055FDF3A-D2D3-490F-888C-B6B9883A1B1E}" presName="sibTrans" presStyleCnt="0"/>
      <dgm:spPr/>
    </dgm:pt>
    <dgm:pt modelId="{A4B714AD-AB8F-4B9C-88BC-EA3D9DDF48FB}" type="pres">
      <dgm:prSet presAssocID="{07CE5A29-7BD1-4672-B6BF-E610543720E1}" presName="text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E14F9-90BA-44E3-8947-09BF2BE91978}" type="pres">
      <dgm:prSet presAssocID="{51D95E95-EDC3-4AA3-A3A1-A057626A233A}" presName="sibTrans" presStyleCnt="0"/>
      <dgm:spPr/>
    </dgm:pt>
    <dgm:pt modelId="{4BFA3C1F-25D7-4465-96B1-C2DA6C27400F}" type="pres">
      <dgm:prSet presAssocID="{4C65B7BC-7141-45E7-B95A-B2977BC695E0}" presName="text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BC056-7B09-46F1-A74A-71C0DE52E7A7}" type="pres">
      <dgm:prSet presAssocID="{5E7804A6-B784-4508-9F5B-EA1ED4A2B9F7}" presName="sibTrans" presStyleCnt="0"/>
      <dgm:spPr/>
    </dgm:pt>
    <dgm:pt modelId="{FDD818F5-EC78-4747-8D0D-000EFD1A24A6}" type="pres">
      <dgm:prSet presAssocID="{A49DD5BB-0CF7-4B14-94A6-65E6A772DAAE}" presName="text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0B671-D74E-4C82-8410-0E8FA1D395ED}" type="pres">
      <dgm:prSet presAssocID="{02092C42-4F4E-4AB7-B9D7-9E7031F48D25}" presName="sibTrans" presStyleCnt="0"/>
      <dgm:spPr/>
    </dgm:pt>
    <dgm:pt modelId="{B074E87F-A5C6-4DA3-BBBB-79B9650DBDD1}" type="pres">
      <dgm:prSet presAssocID="{0F55EBF2-B4D7-4853-BDEB-C6AC21758B6D}" presName="text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96155-A707-46D9-89AC-6E5F07EE68A9}" type="pres">
      <dgm:prSet presAssocID="{44719CAF-FD85-4BA7-A562-582DB38DCBEE}" presName="sibTrans" presStyleCnt="0"/>
      <dgm:spPr/>
    </dgm:pt>
    <dgm:pt modelId="{426C3057-40A2-4534-8C49-5D22CE645FB7}" type="pres">
      <dgm:prSet presAssocID="{8B0F8574-0585-4103-ABC0-C68DD588347C}" presName="text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78731E-FFED-44B2-9F46-E5DC9FF6A838}" type="pres">
      <dgm:prSet presAssocID="{D0D6FFC4-3DEA-4350-96BB-81F9F4FE9D81}" presName="sibTrans" presStyleCnt="0"/>
      <dgm:spPr/>
    </dgm:pt>
    <dgm:pt modelId="{29DC1F24-F175-44BE-9BD7-A2153AF9648D}" type="pres">
      <dgm:prSet presAssocID="{FC366B3C-9C24-4853-97D0-AE0F733AF7F1}" presName="text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579A0F-9864-48AF-A021-336421DF6738}" type="presOf" srcId="{0F55EBF2-B4D7-4853-BDEB-C6AC21758B6D}" destId="{B074E87F-A5C6-4DA3-BBBB-79B9650DBDD1}" srcOrd="0" destOrd="0" presId="urn:microsoft.com/office/officeart/2005/8/layout/hProcess9"/>
    <dgm:cxn modelId="{0DED020C-0866-4244-B987-09D543CB4106}" srcId="{39C89D62-369B-4B17-98C0-D2D7BBD30D78}" destId="{FE6E62CD-B87C-42F9-B9AD-0A4AE30073DE}" srcOrd="7" destOrd="0" parTransId="{515A2BB6-067E-4246-BA8B-DBFA53359DC5}" sibTransId="{055FDF3A-D2D3-490F-888C-B6B9883A1B1E}"/>
    <dgm:cxn modelId="{64A4BDD6-F86F-4579-ADF5-E3BA860E2EDC}" srcId="{39C89D62-369B-4B17-98C0-D2D7BBD30D78}" destId="{0F55EBF2-B4D7-4853-BDEB-C6AC21758B6D}" srcOrd="11" destOrd="0" parTransId="{69B56D40-5B95-4636-AC84-A4294C6A89C3}" sibTransId="{44719CAF-FD85-4BA7-A562-582DB38DCBEE}"/>
    <dgm:cxn modelId="{3B8DFD7B-8F78-4D46-B1F3-72040F8989B1}" srcId="{39C89D62-369B-4B17-98C0-D2D7BBD30D78}" destId="{E059562F-DAD2-4254-8E78-B16FD76E20FE}" srcOrd="2" destOrd="0" parTransId="{9C6C5203-348B-4AB4-833B-D6EE46A66EDF}" sibTransId="{548C2BC8-9810-4250-912C-EB68C90E4D79}"/>
    <dgm:cxn modelId="{91DFCBA4-33B2-4BC1-A4D6-57876AFA2461}" srcId="{39C89D62-369B-4B17-98C0-D2D7BBD30D78}" destId="{9A7089EE-CF61-448B-A0FE-1467E94107E2}" srcOrd="3" destOrd="0" parTransId="{FE27BACD-503A-40BE-AB18-936A6FD96E37}" sibTransId="{B38B40F8-C2B7-4C0B-8192-C6C3226EC6F6}"/>
    <dgm:cxn modelId="{6550B3CB-0E73-44D9-A494-417B18C5EEFF}" type="presOf" srcId="{A49DD5BB-0CF7-4B14-94A6-65E6A772DAAE}" destId="{FDD818F5-EC78-4747-8D0D-000EFD1A24A6}" srcOrd="0" destOrd="0" presId="urn:microsoft.com/office/officeart/2005/8/layout/hProcess9"/>
    <dgm:cxn modelId="{9F0327BC-D985-424C-834B-39F1CAC67F6D}" type="presOf" srcId="{07CE5A29-7BD1-4672-B6BF-E610543720E1}" destId="{A4B714AD-AB8F-4B9C-88BC-EA3D9DDF48FB}" srcOrd="0" destOrd="0" presId="urn:microsoft.com/office/officeart/2005/8/layout/hProcess9"/>
    <dgm:cxn modelId="{190C7AB3-AF08-4E85-8A51-881377165095}" type="presOf" srcId="{FC366B3C-9C24-4853-97D0-AE0F733AF7F1}" destId="{29DC1F24-F175-44BE-9BD7-A2153AF9648D}" srcOrd="0" destOrd="0" presId="urn:microsoft.com/office/officeart/2005/8/layout/hProcess9"/>
    <dgm:cxn modelId="{11FE3105-AE7F-4AEA-817F-7D56F9BC8913}" type="presOf" srcId="{B04F33F2-BAD2-4E53-837E-9945AE2D7D1F}" destId="{8837B042-7E4E-4CCF-8B75-DF742FCB737A}" srcOrd="0" destOrd="0" presId="urn:microsoft.com/office/officeart/2005/8/layout/hProcess9"/>
    <dgm:cxn modelId="{DDC5C17C-0E92-4579-B99E-C0F8EAF42364}" srcId="{39C89D62-369B-4B17-98C0-D2D7BBD30D78}" destId="{A49DD5BB-0CF7-4B14-94A6-65E6A772DAAE}" srcOrd="10" destOrd="0" parTransId="{1571CA41-A4F2-4830-BEF0-AC1006A2DC49}" sibTransId="{02092C42-4F4E-4AB7-B9D7-9E7031F48D25}"/>
    <dgm:cxn modelId="{F6F8E51B-31F0-40C9-A30A-026D0629DB91}" srcId="{39C89D62-369B-4B17-98C0-D2D7BBD30D78}" destId="{4C65B7BC-7141-45E7-B95A-B2977BC695E0}" srcOrd="9" destOrd="0" parTransId="{693A409A-B916-46F0-B7D6-85195A1867DE}" sibTransId="{5E7804A6-B784-4508-9F5B-EA1ED4A2B9F7}"/>
    <dgm:cxn modelId="{7D0C9221-0E0B-4280-A1B5-D63B393C594C}" type="presOf" srcId="{39C89D62-369B-4B17-98C0-D2D7BBD30D78}" destId="{0EA1E5C2-D25A-4B31-962A-F7234CC6715F}" srcOrd="0" destOrd="0" presId="urn:microsoft.com/office/officeart/2005/8/layout/hProcess9"/>
    <dgm:cxn modelId="{BCE6B33A-B55C-4504-9E31-84F1C9D34501}" type="presOf" srcId="{54107907-EA06-4116-85AD-52DCE627E70C}" destId="{551C6600-CAFB-4255-AD8F-68CE2091AC79}" srcOrd="0" destOrd="0" presId="urn:microsoft.com/office/officeart/2005/8/layout/hProcess9"/>
    <dgm:cxn modelId="{B471BFDA-AA3D-45AE-8A13-9952B15AA1B1}" srcId="{39C89D62-369B-4B17-98C0-D2D7BBD30D78}" destId="{54107907-EA06-4116-85AD-52DCE627E70C}" srcOrd="1" destOrd="0" parTransId="{8A2DA7E8-A303-408E-8D43-E0706C3A5E60}" sibTransId="{C24F20C9-DC3D-440F-AC21-99A327A6E7B5}"/>
    <dgm:cxn modelId="{FF04BC9E-61B7-4D80-A387-37DC3B8A9783}" type="presOf" srcId="{4C65B7BC-7141-45E7-B95A-B2977BC695E0}" destId="{4BFA3C1F-25D7-4465-96B1-C2DA6C27400F}" srcOrd="0" destOrd="0" presId="urn:microsoft.com/office/officeart/2005/8/layout/hProcess9"/>
    <dgm:cxn modelId="{B2D62229-17BD-493B-8420-8F9E2AFFD783}" srcId="{39C89D62-369B-4B17-98C0-D2D7BBD30D78}" destId="{8B0F8574-0585-4103-ABC0-C68DD588347C}" srcOrd="12" destOrd="0" parTransId="{DD5E8D2E-A874-4EF9-8BE4-688A6944684F}" sibTransId="{D0D6FFC4-3DEA-4350-96BB-81F9F4FE9D81}"/>
    <dgm:cxn modelId="{44EA84A7-EE13-4FDD-A10C-ACA6DFF8B3E6}" srcId="{39C89D62-369B-4B17-98C0-D2D7BBD30D78}" destId="{07CE5A29-7BD1-4672-B6BF-E610543720E1}" srcOrd="8" destOrd="0" parTransId="{3D473708-42B0-4650-999F-2020AC83B95A}" sibTransId="{51D95E95-EDC3-4AA3-A3A1-A057626A233A}"/>
    <dgm:cxn modelId="{CE2CF2D8-7252-408E-B23E-A6A9E35A0D4C}" srcId="{39C89D62-369B-4B17-98C0-D2D7BBD30D78}" destId="{190DE9F3-99D7-4A80-AEB1-31ED4D29FDEE}" srcOrd="4" destOrd="0" parTransId="{6828CC78-F533-4480-9901-150037D58E76}" sibTransId="{1E2DBCC4-CE9B-49DF-A0BB-B43AB2744BBF}"/>
    <dgm:cxn modelId="{C332E078-F30D-4CD3-B4F5-DDB494015E47}" srcId="{39C89D62-369B-4B17-98C0-D2D7BBD30D78}" destId="{6033B606-018E-4230-BBB8-C9854429727D}" srcOrd="0" destOrd="0" parTransId="{51FBF13F-CA4C-4649-8815-46D2351A6AF2}" sibTransId="{738F1130-398A-4699-958C-51E8AA126E35}"/>
    <dgm:cxn modelId="{62771B5E-2C91-4844-83FF-D4D53633AC47}" type="presOf" srcId="{8B0F8574-0585-4103-ABC0-C68DD588347C}" destId="{426C3057-40A2-4534-8C49-5D22CE645FB7}" srcOrd="0" destOrd="0" presId="urn:microsoft.com/office/officeart/2005/8/layout/hProcess9"/>
    <dgm:cxn modelId="{03097E2E-98FC-44DF-A1B4-48CA67B7F37B}" type="presOf" srcId="{AB1133BA-785F-475C-8D47-187D21124B35}" destId="{526044FD-FE54-475D-AB71-1894D53C4FB8}" srcOrd="0" destOrd="0" presId="urn:microsoft.com/office/officeart/2005/8/layout/hProcess9"/>
    <dgm:cxn modelId="{10D0F37D-7024-451F-AF87-2FE7E6F6CB6C}" type="presOf" srcId="{E059562F-DAD2-4254-8E78-B16FD76E20FE}" destId="{9D8F2DE7-E720-4762-8FF5-9E47BBE2EB89}" srcOrd="0" destOrd="0" presId="urn:microsoft.com/office/officeart/2005/8/layout/hProcess9"/>
    <dgm:cxn modelId="{DB9E5344-EEB4-44BE-AA13-8D59F3B14E1E}" srcId="{39C89D62-369B-4B17-98C0-D2D7BBD30D78}" destId="{B04F33F2-BAD2-4E53-837E-9945AE2D7D1F}" srcOrd="6" destOrd="0" parTransId="{ADD03318-EDF1-4FC9-A54A-6C42FBAC847E}" sibTransId="{7BE5A86E-5414-43EC-9FC5-1DA643ABE4C6}"/>
    <dgm:cxn modelId="{C53AA497-9631-468C-B4DB-174838B1B4E9}" type="presOf" srcId="{6033B606-018E-4230-BBB8-C9854429727D}" destId="{F2858A29-C743-4223-9032-2882113D8A5C}" srcOrd="0" destOrd="0" presId="urn:microsoft.com/office/officeart/2005/8/layout/hProcess9"/>
    <dgm:cxn modelId="{2A44A653-2FEB-43DE-A54D-7292CBFEFFC0}" type="presOf" srcId="{190DE9F3-99D7-4A80-AEB1-31ED4D29FDEE}" destId="{3AE4DD45-9685-429D-9248-46C88BC143B2}" srcOrd="0" destOrd="0" presId="urn:microsoft.com/office/officeart/2005/8/layout/hProcess9"/>
    <dgm:cxn modelId="{6589FD1A-0166-46C4-B755-0B6F54431FF9}" type="presOf" srcId="{9A7089EE-CF61-448B-A0FE-1467E94107E2}" destId="{28D8F596-9385-487B-A648-6B001ECD1A28}" srcOrd="0" destOrd="0" presId="urn:microsoft.com/office/officeart/2005/8/layout/hProcess9"/>
    <dgm:cxn modelId="{EBB53E7C-4753-4585-BB9A-D2088E61C608}" srcId="{39C89D62-369B-4B17-98C0-D2D7BBD30D78}" destId="{FC366B3C-9C24-4853-97D0-AE0F733AF7F1}" srcOrd="13" destOrd="0" parTransId="{5702D841-2737-4E20-8E3A-44AE7C0DF9B1}" sibTransId="{44F67AB3-C77F-4C23-9D7B-8DD600B513A1}"/>
    <dgm:cxn modelId="{58C08A1A-461F-439E-A2A4-F1700B699214}" type="presOf" srcId="{FE6E62CD-B87C-42F9-B9AD-0A4AE30073DE}" destId="{8A01D103-38AE-45D9-8DE6-1832862B6B34}" srcOrd="0" destOrd="0" presId="urn:microsoft.com/office/officeart/2005/8/layout/hProcess9"/>
    <dgm:cxn modelId="{CA377DCF-18AB-43EB-A81F-492842649DCB}" srcId="{39C89D62-369B-4B17-98C0-D2D7BBD30D78}" destId="{AB1133BA-785F-475C-8D47-187D21124B35}" srcOrd="5" destOrd="0" parTransId="{04500173-3C90-43FB-A81C-8CC14300E84F}" sibTransId="{DA550F6B-DB99-4CE1-88E6-97E42272200F}"/>
    <dgm:cxn modelId="{6870A302-7240-42E5-8C87-68644FE54772}" type="presParOf" srcId="{0EA1E5C2-D25A-4B31-962A-F7234CC6715F}" destId="{E8C10612-8B22-4A2C-A0A4-EA4487E301A2}" srcOrd="0" destOrd="0" presId="urn:microsoft.com/office/officeart/2005/8/layout/hProcess9"/>
    <dgm:cxn modelId="{B752E474-5728-44F8-A1E6-A5CE2E3ECF6D}" type="presParOf" srcId="{0EA1E5C2-D25A-4B31-962A-F7234CC6715F}" destId="{19ECA144-BA55-4354-9DD7-BCCCF1705FCA}" srcOrd="1" destOrd="0" presId="urn:microsoft.com/office/officeart/2005/8/layout/hProcess9"/>
    <dgm:cxn modelId="{EFF63E76-9CD7-4B48-B046-18E9BF5D45BF}" type="presParOf" srcId="{19ECA144-BA55-4354-9DD7-BCCCF1705FCA}" destId="{F2858A29-C743-4223-9032-2882113D8A5C}" srcOrd="0" destOrd="0" presId="urn:microsoft.com/office/officeart/2005/8/layout/hProcess9"/>
    <dgm:cxn modelId="{440B1E73-0867-446E-AE1E-8D16C7AD32E3}" type="presParOf" srcId="{19ECA144-BA55-4354-9DD7-BCCCF1705FCA}" destId="{EB48DC72-6ED6-4EF3-9B0A-0D184342B46A}" srcOrd="1" destOrd="0" presId="urn:microsoft.com/office/officeart/2005/8/layout/hProcess9"/>
    <dgm:cxn modelId="{3502E588-5CE7-4BED-9260-32C44693198B}" type="presParOf" srcId="{19ECA144-BA55-4354-9DD7-BCCCF1705FCA}" destId="{551C6600-CAFB-4255-AD8F-68CE2091AC79}" srcOrd="2" destOrd="0" presId="urn:microsoft.com/office/officeart/2005/8/layout/hProcess9"/>
    <dgm:cxn modelId="{F5258776-780F-4E26-A890-357E30CDE761}" type="presParOf" srcId="{19ECA144-BA55-4354-9DD7-BCCCF1705FCA}" destId="{95E81D5B-889E-4204-91B4-3FF0EAEB4747}" srcOrd="3" destOrd="0" presId="urn:microsoft.com/office/officeart/2005/8/layout/hProcess9"/>
    <dgm:cxn modelId="{5AF6BEB1-95B5-426F-907F-34E2BC4E21E8}" type="presParOf" srcId="{19ECA144-BA55-4354-9DD7-BCCCF1705FCA}" destId="{9D8F2DE7-E720-4762-8FF5-9E47BBE2EB89}" srcOrd="4" destOrd="0" presId="urn:microsoft.com/office/officeart/2005/8/layout/hProcess9"/>
    <dgm:cxn modelId="{38BA411D-A508-49E5-A1B6-FEA3EADF69CB}" type="presParOf" srcId="{19ECA144-BA55-4354-9DD7-BCCCF1705FCA}" destId="{15EEFAB6-42AA-432B-A7CC-30C2A74038CA}" srcOrd="5" destOrd="0" presId="urn:microsoft.com/office/officeart/2005/8/layout/hProcess9"/>
    <dgm:cxn modelId="{E3863A40-DED3-470D-B1EE-50C4A534BE4F}" type="presParOf" srcId="{19ECA144-BA55-4354-9DD7-BCCCF1705FCA}" destId="{28D8F596-9385-487B-A648-6B001ECD1A28}" srcOrd="6" destOrd="0" presId="urn:microsoft.com/office/officeart/2005/8/layout/hProcess9"/>
    <dgm:cxn modelId="{D07CDE7B-8D00-4D51-83FC-FBB533942E8A}" type="presParOf" srcId="{19ECA144-BA55-4354-9DD7-BCCCF1705FCA}" destId="{753BB127-5E57-4317-8AC5-6DDEAD9B5BCE}" srcOrd="7" destOrd="0" presId="urn:microsoft.com/office/officeart/2005/8/layout/hProcess9"/>
    <dgm:cxn modelId="{E755BFA4-F0E8-4FC8-987A-15D74A7DF273}" type="presParOf" srcId="{19ECA144-BA55-4354-9DD7-BCCCF1705FCA}" destId="{3AE4DD45-9685-429D-9248-46C88BC143B2}" srcOrd="8" destOrd="0" presId="urn:microsoft.com/office/officeart/2005/8/layout/hProcess9"/>
    <dgm:cxn modelId="{D32C1988-2F0F-43D6-873C-A52CA9791AB5}" type="presParOf" srcId="{19ECA144-BA55-4354-9DD7-BCCCF1705FCA}" destId="{B40EB3F6-6B8D-45B7-9BA5-D2157397648F}" srcOrd="9" destOrd="0" presId="urn:microsoft.com/office/officeart/2005/8/layout/hProcess9"/>
    <dgm:cxn modelId="{681E7C39-8778-4C3E-8BE5-06AB8C3E755E}" type="presParOf" srcId="{19ECA144-BA55-4354-9DD7-BCCCF1705FCA}" destId="{526044FD-FE54-475D-AB71-1894D53C4FB8}" srcOrd="10" destOrd="0" presId="urn:microsoft.com/office/officeart/2005/8/layout/hProcess9"/>
    <dgm:cxn modelId="{D14BFA25-ED49-44B2-B8D6-9A69C3512493}" type="presParOf" srcId="{19ECA144-BA55-4354-9DD7-BCCCF1705FCA}" destId="{60364783-8EC4-44F0-A8DB-41C67A95D1C7}" srcOrd="11" destOrd="0" presId="urn:microsoft.com/office/officeart/2005/8/layout/hProcess9"/>
    <dgm:cxn modelId="{22A35393-4A9D-4976-822A-19EE7F9112C6}" type="presParOf" srcId="{19ECA144-BA55-4354-9DD7-BCCCF1705FCA}" destId="{8837B042-7E4E-4CCF-8B75-DF742FCB737A}" srcOrd="12" destOrd="0" presId="urn:microsoft.com/office/officeart/2005/8/layout/hProcess9"/>
    <dgm:cxn modelId="{9B61CECF-4ABA-42C0-9339-CAF4208A0DBB}" type="presParOf" srcId="{19ECA144-BA55-4354-9DD7-BCCCF1705FCA}" destId="{2AD230CC-39FB-4293-BD2C-460B185F63EB}" srcOrd="13" destOrd="0" presId="urn:microsoft.com/office/officeart/2005/8/layout/hProcess9"/>
    <dgm:cxn modelId="{A131A48D-DEA5-458B-8136-5BFC16AA7C71}" type="presParOf" srcId="{19ECA144-BA55-4354-9DD7-BCCCF1705FCA}" destId="{8A01D103-38AE-45D9-8DE6-1832862B6B34}" srcOrd="14" destOrd="0" presId="urn:microsoft.com/office/officeart/2005/8/layout/hProcess9"/>
    <dgm:cxn modelId="{B6148206-8916-40CF-889E-BD08AB08261B}" type="presParOf" srcId="{19ECA144-BA55-4354-9DD7-BCCCF1705FCA}" destId="{0279CC82-45D2-4280-BE55-D5765C6B31CE}" srcOrd="15" destOrd="0" presId="urn:microsoft.com/office/officeart/2005/8/layout/hProcess9"/>
    <dgm:cxn modelId="{C32B73E4-F51D-4359-B6AD-0693C61F9676}" type="presParOf" srcId="{19ECA144-BA55-4354-9DD7-BCCCF1705FCA}" destId="{A4B714AD-AB8F-4B9C-88BC-EA3D9DDF48FB}" srcOrd="16" destOrd="0" presId="urn:microsoft.com/office/officeart/2005/8/layout/hProcess9"/>
    <dgm:cxn modelId="{BB177B11-8B90-4BBB-B137-972124BA2AF1}" type="presParOf" srcId="{19ECA144-BA55-4354-9DD7-BCCCF1705FCA}" destId="{CD3E14F9-90BA-44E3-8947-09BF2BE91978}" srcOrd="17" destOrd="0" presId="urn:microsoft.com/office/officeart/2005/8/layout/hProcess9"/>
    <dgm:cxn modelId="{FD0A7876-B834-47C3-A1FE-473A54A78B2A}" type="presParOf" srcId="{19ECA144-BA55-4354-9DD7-BCCCF1705FCA}" destId="{4BFA3C1F-25D7-4465-96B1-C2DA6C27400F}" srcOrd="18" destOrd="0" presId="urn:microsoft.com/office/officeart/2005/8/layout/hProcess9"/>
    <dgm:cxn modelId="{04FF4859-FBE1-4B2B-8BDA-D1EBA0CA5C83}" type="presParOf" srcId="{19ECA144-BA55-4354-9DD7-BCCCF1705FCA}" destId="{DE2BC056-7B09-46F1-A74A-71C0DE52E7A7}" srcOrd="19" destOrd="0" presId="urn:microsoft.com/office/officeart/2005/8/layout/hProcess9"/>
    <dgm:cxn modelId="{C6E5341A-F82C-42E5-BB91-FD453088B88C}" type="presParOf" srcId="{19ECA144-BA55-4354-9DD7-BCCCF1705FCA}" destId="{FDD818F5-EC78-4747-8D0D-000EFD1A24A6}" srcOrd="20" destOrd="0" presId="urn:microsoft.com/office/officeart/2005/8/layout/hProcess9"/>
    <dgm:cxn modelId="{E41A36C1-0326-448F-8FA6-F3E0A890CCC1}" type="presParOf" srcId="{19ECA144-BA55-4354-9DD7-BCCCF1705FCA}" destId="{6070B671-D74E-4C82-8410-0E8FA1D395ED}" srcOrd="21" destOrd="0" presId="urn:microsoft.com/office/officeart/2005/8/layout/hProcess9"/>
    <dgm:cxn modelId="{A16AC06F-9CBB-42F3-99B5-9992A27A8403}" type="presParOf" srcId="{19ECA144-BA55-4354-9DD7-BCCCF1705FCA}" destId="{B074E87F-A5C6-4DA3-BBBB-79B9650DBDD1}" srcOrd="22" destOrd="0" presId="urn:microsoft.com/office/officeart/2005/8/layout/hProcess9"/>
    <dgm:cxn modelId="{B7BFD984-610D-41B8-AFC5-1DA3E4CBA459}" type="presParOf" srcId="{19ECA144-BA55-4354-9DD7-BCCCF1705FCA}" destId="{2FF96155-A707-46D9-89AC-6E5F07EE68A9}" srcOrd="23" destOrd="0" presId="urn:microsoft.com/office/officeart/2005/8/layout/hProcess9"/>
    <dgm:cxn modelId="{7EC795D7-9C61-4A73-BFF0-D81281430B95}" type="presParOf" srcId="{19ECA144-BA55-4354-9DD7-BCCCF1705FCA}" destId="{426C3057-40A2-4534-8C49-5D22CE645FB7}" srcOrd="24" destOrd="0" presId="urn:microsoft.com/office/officeart/2005/8/layout/hProcess9"/>
    <dgm:cxn modelId="{5A2D847B-5E46-49D2-AFFC-803AACA19ADA}" type="presParOf" srcId="{19ECA144-BA55-4354-9DD7-BCCCF1705FCA}" destId="{4E78731E-FFED-44B2-9F46-E5DC9FF6A838}" srcOrd="25" destOrd="0" presId="urn:microsoft.com/office/officeart/2005/8/layout/hProcess9"/>
    <dgm:cxn modelId="{9965D27C-E6FF-44E5-A500-4BE767744AB9}" type="presParOf" srcId="{19ECA144-BA55-4354-9DD7-BCCCF1705FCA}" destId="{29DC1F24-F175-44BE-9BD7-A2153AF9648D}" srcOrd="2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A473-5628-1549-874B-A56091DBD81B}">
      <dsp:nvSpPr>
        <dsp:cNvPr id="0" name=""/>
        <dsp:cNvSpPr/>
      </dsp:nvSpPr>
      <dsp:spPr>
        <a:xfrm>
          <a:off x="5330" y="0"/>
          <a:ext cx="1218482" cy="1545956"/>
        </a:xfrm>
        <a:prstGeom prst="roundRect">
          <a:avLst>
            <a:gd name="adj" fmla="val 10000"/>
          </a:avLst>
        </a:prstGeom>
        <a:solidFill>
          <a:srgbClr val="00A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Focus on the needs of patients and local populations</a:t>
          </a:r>
          <a:endParaRPr lang="en-US" sz="1400" kern="1200" dirty="0"/>
        </a:p>
      </dsp:txBody>
      <dsp:txXfrm>
        <a:off x="41018" y="35688"/>
        <a:ext cx="1147106" cy="1474580"/>
      </dsp:txXfrm>
    </dsp:sp>
    <dsp:sp modelId="{862A4A19-D720-EB4E-BF9B-44E9A997AB8B}">
      <dsp:nvSpPr>
        <dsp:cNvPr id="0" name=""/>
        <dsp:cNvSpPr/>
      </dsp:nvSpPr>
      <dsp:spPr>
        <a:xfrm>
          <a:off x="1345661" y="621886"/>
          <a:ext cx="258318" cy="302183"/>
        </a:xfrm>
        <a:prstGeom prst="ellipse">
          <a:avLst/>
        </a:prstGeom>
        <a:solidFill>
          <a:srgbClr val="492F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45661" y="682323"/>
        <a:ext cx="180823" cy="181309"/>
      </dsp:txXfrm>
    </dsp:sp>
    <dsp:sp modelId="{FB03B77F-DD59-6145-9A6F-BF3FFC9365CA}">
      <dsp:nvSpPr>
        <dsp:cNvPr id="0" name=""/>
        <dsp:cNvSpPr/>
      </dsp:nvSpPr>
      <dsp:spPr>
        <a:xfrm>
          <a:off x="1711206" y="0"/>
          <a:ext cx="1597966" cy="1545956"/>
        </a:xfrm>
        <a:prstGeom prst="roundRect">
          <a:avLst>
            <a:gd name="adj" fmla="val 10000"/>
          </a:avLst>
        </a:prstGeom>
        <a:solidFill>
          <a:srgbClr val="00A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Speed up the adoption of innovation into practice to improve clinical outcomes and patient experience</a:t>
          </a:r>
          <a:endParaRPr lang="en-US" sz="1400" kern="1200" dirty="0"/>
        </a:p>
      </dsp:txBody>
      <dsp:txXfrm>
        <a:off x="1756486" y="45280"/>
        <a:ext cx="1507406" cy="1455396"/>
      </dsp:txXfrm>
    </dsp:sp>
    <dsp:sp modelId="{74C2FE16-6421-F74A-B7E3-DB758BD13666}">
      <dsp:nvSpPr>
        <dsp:cNvPr id="0" name=""/>
        <dsp:cNvSpPr/>
      </dsp:nvSpPr>
      <dsp:spPr>
        <a:xfrm>
          <a:off x="3431020" y="621886"/>
          <a:ext cx="258318" cy="302183"/>
        </a:xfrm>
        <a:prstGeom prst="ellipse">
          <a:avLst/>
        </a:prstGeom>
        <a:solidFill>
          <a:srgbClr val="492F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31020" y="682323"/>
        <a:ext cx="180823" cy="181309"/>
      </dsp:txXfrm>
    </dsp:sp>
    <dsp:sp modelId="{4FCD9C5E-8149-EA41-B6C4-63FCA5357FD8}">
      <dsp:nvSpPr>
        <dsp:cNvPr id="0" name=""/>
        <dsp:cNvSpPr/>
      </dsp:nvSpPr>
      <dsp:spPr>
        <a:xfrm>
          <a:off x="3796565" y="0"/>
          <a:ext cx="1304044" cy="1545956"/>
        </a:xfrm>
        <a:prstGeom prst="roundRect">
          <a:avLst>
            <a:gd name="adj" fmla="val 10000"/>
          </a:avLst>
        </a:prstGeom>
        <a:solidFill>
          <a:srgbClr val="00A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Build a culture of partnership and collaboration</a:t>
          </a:r>
          <a:endParaRPr lang="en-US" sz="1400" kern="1200" dirty="0"/>
        </a:p>
      </dsp:txBody>
      <dsp:txXfrm>
        <a:off x="3834759" y="38194"/>
        <a:ext cx="1227656" cy="1469568"/>
      </dsp:txXfrm>
    </dsp:sp>
    <dsp:sp modelId="{D876A741-8331-3749-83A3-2D9D0FF5BEF7}">
      <dsp:nvSpPr>
        <dsp:cNvPr id="0" name=""/>
        <dsp:cNvSpPr/>
      </dsp:nvSpPr>
      <dsp:spPr>
        <a:xfrm>
          <a:off x="5222457" y="621886"/>
          <a:ext cx="258318" cy="302183"/>
        </a:xfrm>
        <a:prstGeom prst="ellipse">
          <a:avLst/>
        </a:prstGeom>
        <a:solidFill>
          <a:srgbClr val="492F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22457" y="682323"/>
        <a:ext cx="180823" cy="181309"/>
      </dsp:txXfrm>
    </dsp:sp>
    <dsp:sp modelId="{54F7149B-5167-E34B-BDB9-6B7168713FAF}">
      <dsp:nvSpPr>
        <dsp:cNvPr id="0" name=""/>
        <dsp:cNvSpPr/>
      </dsp:nvSpPr>
      <dsp:spPr>
        <a:xfrm>
          <a:off x="5588002" y="0"/>
          <a:ext cx="1807825" cy="1545956"/>
        </a:xfrm>
        <a:prstGeom prst="roundRect">
          <a:avLst>
            <a:gd name="adj" fmla="val 10000"/>
          </a:avLst>
        </a:prstGeom>
        <a:solidFill>
          <a:srgbClr val="00A9C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 wealth through co-development, testing, evaluation, early adoption and spread of new products and services</a:t>
          </a:r>
          <a:endParaRPr lang="en-US" sz="1400" kern="1200" dirty="0"/>
        </a:p>
      </dsp:txBody>
      <dsp:txXfrm>
        <a:off x="5633282" y="45280"/>
        <a:ext cx="1717265" cy="145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68982-78BD-465C-A1A9-C18EF51AAE7F}">
      <dsp:nvSpPr>
        <dsp:cNvPr id="0" name=""/>
        <dsp:cNvSpPr/>
      </dsp:nvSpPr>
      <dsp:spPr>
        <a:xfrm>
          <a:off x="1470397" y="473045"/>
          <a:ext cx="1955748" cy="1955748"/>
        </a:xfrm>
        <a:prstGeom prst="ellipse">
          <a:avLst/>
        </a:prstGeom>
        <a:solidFill>
          <a:srgbClr val="6DC6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Supporting better self management </a:t>
          </a:r>
          <a:endParaRPr lang="en-GB" sz="1800" kern="1200" dirty="0"/>
        </a:p>
      </dsp:txBody>
      <dsp:txXfrm>
        <a:off x="1756810" y="759458"/>
        <a:ext cx="1382922" cy="1382922"/>
      </dsp:txXfrm>
    </dsp:sp>
    <dsp:sp modelId="{94D59C0C-A268-44A6-A890-947C8C641239}">
      <dsp:nvSpPr>
        <dsp:cNvPr id="0" name=""/>
        <dsp:cNvSpPr/>
      </dsp:nvSpPr>
      <dsp:spPr>
        <a:xfrm rot="3600000">
          <a:off x="2915094" y="2380582"/>
          <a:ext cx="520926" cy="66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954164" y="2444925"/>
        <a:ext cx="364648" cy="396039"/>
      </dsp:txXfrm>
    </dsp:sp>
    <dsp:sp modelId="{4DD1C206-E219-48C9-A133-16FD32DC0DCA}">
      <dsp:nvSpPr>
        <dsp:cNvPr id="0" name=""/>
        <dsp:cNvSpPr/>
      </dsp:nvSpPr>
      <dsp:spPr>
        <a:xfrm>
          <a:off x="2939712" y="3017972"/>
          <a:ext cx="1955748" cy="1955748"/>
        </a:xfrm>
        <a:prstGeom prst="ellipse">
          <a:avLst/>
        </a:prstGeom>
        <a:solidFill>
          <a:srgbClr val="88C7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Adopting new technologies </a:t>
          </a:r>
          <a:endParaRPr lang="en-GB" sz="1800" kern="1200" dirty="0"/>
        </a:p>
      </dsp:txBody>
      <dsp:txXfrm>
        <a:off x="3226125" y="3304385"/>
        <a:ext cx="1382922" cy="1382922"/>
      </dsp:txXfrm>
    </dsp:sp>
    <dsp:sp modelId="{73F094D4-25AF-4208-8481-70E772322751}">
      <dsp:nvSpPr>
        <dsp:cNvPr id="0" name=""/>
        <dsp:cNvSpPr/>
      </dsp:nvSpPr>
      <dsp:spPr>
        <a:xfrm rot="10800000">
          <a:off x="2202551" y="3665814"/>
          <a:ext cx="520926" cy="66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358829" y="3797827"/>
        <a:ext cx="364648" cy="396039"/>
      </dsp:txXfrm>
    </dsp:sp>
    <dsp:sp modelId="{C2A3DA0E-AFAF-48F6-96B3-C28C03FAAB4D}">
      <dsp:nvSpPr>
        <dsp:cNvPr id="0" name=""/>
        <dsp:cNvSpPr/>
      </dsp:nvSpPr>
      <dsp:spPr>
        <a:xfrm>
          <a:off x="1083" y="3017972"/>
          <a:ext cx="1955748" cy="1955748"/>
        </a:xfrm>
        <a:prstGeom prst="ellipse">
          <a:avLst/>
        </a:prstGeom>
        <a:solidFill>
          <a:srgbClr val="C0D7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Enabling systems for integration of care </a:t>
          </a:r>
          <a:endParaRPr lang="en-GB" sz="1800" kern="1200" dirty="0"/>
        </a:p>
      </dsp:txBody>
      <dsp:txXfrm>
        <a:off x="287496" y="3304385"/>
        <a:ext cx="1382922" cy="1382922"/>
      </dsp:txXfrm>
    </dsp:sp>
    <dsp:sp modelId="{FE17C776-CA88-4450-9068-091299FFDC12}">
      <dsp:nvSpPr>
        <dsp:cNvPr id="0" name=""/>
        <dsp:cNvSpPr/>
      </dsp:nvSpPr>
      <dsp:spPr>
        <a:xfrm rot="18000000">
          <a:off x="1445780" y="2406118"/>
          <a:ext cx="520926" cy="660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484850" y="2605801"/>
        <a:ext cx="364648" cy="396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D1B5D-AAE9-4A0E-8E61-5C2C9F99CBC9}">
      <dsp:nvSpPr>
        <dsp:cNvPr id="0" name=""/>
        <dsp:cNvSpPr/>
      </dsp:nvSpPr>
      <dsp:spPr>
        <a:xfrm>
          <a:off x="1800" y="2020724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172 diabetic emergencies</a:t>
          </a:r>
        </a:p>
      </dsp:txBody>
      <dsp:txXfrm>
        <a:off x="18409" y="2037333"/>
        <a:ext cx="1100908" cy="533845"/>
      </dsp:txXfrm>
    </dsp:sp>
    <dsp:sp modelId="{9C3ECC72-69CC-4B9D-9B0D-EDE668B7882A}">
      <dsp:nvSpPr>
        <dsp:cNvPr id="0" name=""/>
        <dsp:cNvSpPr/>
      </dsp:nvSpPr>
      <dsp:spPr>
        <a:xfrm rot="17132988">
          <a:off x="516628" y="1478028"/>
          <a:ext cx="1692246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692246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320445" y="1446796"/>
        <a:ext cx="84612" cy="84612"/>
      </dsp:txXfrm>
    </dsp:sp>
    <dsp:sp modelId="{0D17C268-1E9C-4049-9D98-BAE1965F216A}">
      <dsp:nvSpPr>
        <dsp:cNvPr id="0" name=""/>
        <dsp:cNvSpPr/>
      </dsp:nvSpPr>
      <dsp:spPr>
        <a:xfrm>
          <a:off x="1589576" y="390418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75 hypers</a:t>
          </a:r>
        </a:p>
      </dsp:txBody>
      <dsp:txXfrm>
        <a:off x="1606185" y="407027"/>
        <a:ext cx="1100908" cy="533845"/>
      </dsp:txXfrm>
    </dsp:sp>
    <dsp:sp modelId="{B26C63EE-94CB-44DE-99AE-D9911CEEF46B}">
      <dsp:nvSpPr>
        <dsp:cNvPr id="0" name=""/>
        <dsp:cNvSpPr/>
      </dsp:nvSpPr>
      <dsp:spPr>
        <a:xfrm rot="19457599">
          <a:off x="2671191" y="499845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36560" y="496952"/>
        <a:ext cx="27933" cy="27933"/>
      </dsp:txXfrm>
    </dsp:sp>
    <dsp:sp modelId="{E16A0E20-3053-4AD1-8C5E-524E4038A96E}">
      <dsp:nvSpPr>
        <dsp:cNvPr id="0" name=""/>
        <dsp:cNvSpPr/>
      </dsp:nvSpPr>
      <dsp:spPr>
        <a:xfrm>
          <a:off x="3177353" y="64357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* </a:t>
          </a:r>
          <a:r>
            <a:rPr lang="en-GB" sz="1000" kern="1200" dirty="0"/>
            <a:t>non-conveyed</a:t>
          </a:r>
        </a:p>
      </dsp:txBody>
      <dsp:txXfrm>
        <a:off x="3193962" y="80966"/>
        <a:ext cx="1100908" cy="533845"/>
      </dsp:txXfrm>
    </dsp:sp>
    <dsp:sp modelId="{6FBFD680-197A-43C3-9F68-4D12DB8017D8}">
      <dsp:nvSpPr>
        <dsp:cNvPr id="0" name=""/>
        <dsp:cNvSpPr/>
      </dsp:nvSpPr>
      <dsp:spPr>
        <a:xfrm rot="2142401">
          <a:off x="2671191" y="825906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36560" y="823013"/>
        <a:ext cx="27933" cy="27933"/>
      </dsp:txXfrm>
    </dsp:sp>
    <dsp:sp modelId="{FE4C4E22-65C2-4260-BBFA-24035FEBAAA1}">
      <dsp:nvSpPr>
        <dsp:cNvPr id="0" name=""/>
        <dsp:cNvSpPr/>
      </dsp:nvSpPr>
      <dsp:spPr>
        <a:xfrm>
          <a:off x="3177353" y="716479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74 conveyed</a:t>
          </a:r>
        </a:p>
      </dsp:txBody>
      <dsp:txXfrm>
        <a:off x="3193962" y="733088"/>
        <a:ext cx="1100908" cy="533845"/>
      </dsp:txXfrm>
    </dsp:sp>
    <dsp:sp modelId="{BC991DCE-078F-490E-95A5-22CB5E873EE0}">
      <dsp:nvSpPr>
        <dsp:cNvPr id="0" name=""/>
        <dsp:cNvSpPr/>
      </dsp:nvSpPr>
      <dsp:spPr>
        <a:xfrm rot="3907178">
          <a:off x="823622" y="2782273"/>
          <a:ext cx="1078258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1078258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35794" y="2766391"/>
        <a:ext cx="53912" cy="53912"/>
      </dsp:txXfrm>
    </dsp:sp>
    <dsp:sp modelId="{1E1250E9-B9D7-4FD8-9FD6-B2210557CC28}">
      <dsp:nvSpPr>
        <dsp:cNvPr id="0" name=""/>
        <dsp:cNvSpPr/>
      </dsp:nvSpPr>
      <dsp:spPr>
        <a:xfrm>
          <a:off x="1589576" y="2998908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94 hypos</a:t>
          </a:r>
        </a:p>
      </dsp:txBody>
      <dsp:txXfrm>
        <a:off x="1606185" y="3015517"/>
        <a:ext cx="1100908" cy="533845"/>
      </dsp:txXfrm>
    </dsp:sp>
    <dsp:sp modelId="{D18B3792-940D-40CC-A5DA-E66D6A47C27A}">
      <dsp:nvSpPr>
        <dsp:cNvPr id="0" name=""/>
        <dsp:cNvSpPr/>
      </dsp:nvSpPr>
      <dsp:spPr>
        <a:xfrm rot="18289469">
          <a:off x="2553330" y="2945304"/>
          <a:ext cx="79439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794394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30667" y="2936518"/>
        <a:ext cx="39719" cy="39719"/>
      </dsp:txXfrm>
    </dsp:sp>
    <dsp:sp modelId="{24EB4DED-AF63-46EC-BE06-51C845BE27E0}">
      <dsp:nvSpPr>
        <dsp:cNvPr id="0" name=""/>
        <dsp:cNvSpPr/>
      </dsp:nvSpPr>
      <dsp:spPr>
        <a:xfrm>
          <a:off x="3177353" y="2346785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Pathway eligible (insulin)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70 patients</a:t>
          </a:r>
        </a:p>
      </dsp:txBody>
      <dsp:txXfrm>
        <a:off x="3193962" y="2363394"/>
        <a:ext cx="1100908" cy="533845"/>
      </dsp:txXfrm>
    </dsp:sp>
    <dsp:sp modelId="{062B67D5-CE9B-45FA-94CB-890CCA1E7206}">
      <dsp:nvSpPr>
        <dsp:cNvPr id="0" name=""/>
        <dsp:cNvSpPr/>
      </dsp:nvSpPr>
      <dsp:spPr>
        <a:xfrm rot="19457599">
          <a:off x="4258968" y="2456212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4337" y="2453319"/>
        <a:ext cx="27933" cy="27933"/>
      </dsp:txXfrm>
    </dsp:sp>
    <dsp:sp modelId="{09491A8A-9F56-473C-AA2C-CB0EAF30B896}">
      <dsp:nvSpPr>
        <dsp:cNvPr id="0" name=""/>
        <dsp:cNvSpPr/>
      </dsp:nvSpPr>
      <dsp:spPr>
        <a:xfrm>
          <a:off x="4765129" y="2020724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51 non-conveyed</a:t>
          </a:r>
        </a:p>
      </dsp:txBody>
      <dsp:txXfrm>
        <a:off x="4781738" y="2037333"/>
        <a:ext cx="1100908" cy="533845"/>
      </dsp:txXfrm>
    </dsp:sp>
    <dsp:sp modelId="{8C1F0ADA-48FF-4554-898D-F5BB9FFE8C05}">
      <dsp:nvSpPr>
        <dsp:cNvPr id="0" name=""/>
        <dsp:cNvSpPr/>
      </dsp:nvSpPr>
      <dsp:spPr>
        <a:xfrm rot="18289469">
          <a:off x="5728883" y="1967120"/>
          <a:ext cx="79439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794394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06220" y="1958334"/>
        <a:ext cx="39719" cy="39719"/>
      </dsp:txXfrm>
    </dsp:sp>
    <dsp:sp modelId="{A4A2F73E-B399-442B-8F00-CB5525CDDD25}">
      <dsp:nvSpPr>
        <dsp:cNvPr id="0" name=""/>
        <dsp:cNvSpPr/>
      </dsp:nvSpPr>
      <dsp:spPr>
        <a:xfrm>
          <a:off x="6352905" y="1368602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19 GP referrals</a:t>
          </a:r>
        </a:p>
      </dsp:txBody>
      <dsp:txXfrm>
        <a:off x="6369514" y="1385211"/>
        <a:ext cx="1100908" cy="533845"/>
      </dsp:txXfrm>
    </dsp:sp>
    <dsp:sp modelId="{F472780E-3373-4E1A-AFF6-45E4E40A43E7}">
      <dsp:nvSpPr>
        <dsp:cNvPr id="0" name=""/>
        <dsp:cNvSpPr/>
      </dsp:nvSpPr>
      <dsp:spPr>
        <a:xfrm>
          <a:off x="5899255" y="2293181"/>
          <a:ext cx="453650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453650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14739" y="2292914"/>
        <a:ext cx="22682" cy="22682"/>
      </dsp:txXfrm>
    </dsp:sp>
    <dsp:sp modelId="{D78D2E91-3511-45BD-8E5A-E285C65D6568}">
      <dsp:nvSpPr>
        <dsp:cNvPr id="0" name=""/>
        <dsp:cNvSpPr/>
      </dsp:nvSpPr>
      <dsp:spPr>
        <a:xfrm>
          <a:off x="6352905" y="2020724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23 </a:t>
          </a:r>
          <a:r>
            <a:rPr lang="en-GB" sz="1000" kern="1200" dirty="0"/>
            <a:t>not referred to GP </a:t>
          </a:r>
          <a:r>
            <a:rPr lang="en-GB" sz="1000" kern="1200" dirty="0" smtClean="0"/>
            <a:t>(45% </a:t>
          </a:r>
          <a:r>
            <a:rPr lang="en-GB" sz="1000" kern="1200" dirty="0"/>
            <a:t>non-referral rate)</a:t>
          </a:r>
        </a:p>
      </dsp:txBody>
      <dsp:txXfrm>
        <a:off x="6369514" y="2037333"/>
        <a:ext cx="1100908" cy="533845"/>
      </dsp:txXfrm>
    </dsp:sp>
    <dsp:sp modelId="{AE464469-DB50-4993-8BAF-1611A7E671F8}">
      <dsp:nvSpPr>
        <dsp:cNvPr id="0" name=""/>
        <dsp:cNvSpPr/>
      </dsp:nvSpPr>
      <dsp:spPr>
        <a:xfrm rot="3310531">
          <a:off x="5728883" y="2619243"/>
          <a:ext cx="79439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794394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106220" y="2610457"/>
        <a:ext cx="39719" cy="39719"/>
      </dsp:txXfrm>
    </dsp:sp>
    <dsp:sp modelId="{67F13558-B139-4C35-B248-988EF644B91E}">
      <dsp:nvSpPr>
        <dsp:cNvPr id="0" name=""/>
        <dsp:cNvSpPr/>
      </dsp:nvSpPr>
      <dsp:spPr>
        <a:xfrm>
          <a:off x="6352905" y="2672846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9 declined GP referral</a:t>
          </a:r>
          <a:endParaRPr lang="en-GB" sz="1000" kern="1200" dirty="0"/>
        </a:p>
      </dsp:txBody>
      <dsp:txXfrm>
        <a:off x="6369514" y="2689455"/>
        <a:ext cx="1100908" cy="533845"/>
      </dsp:txXfrm>
    </dsp:sp>
    <dsp:sp modelId="{4541EEFE-1DC2-4341-8FB6-B7989DF7B3D2}">
      <dsp:nvSpPr>
        <dsp:cNvPr id="0" name=""/>
        <dsp:cNvSpPr/>
      </dsp:nvSpPr>
      <dsp:spPr>
        <a:xfrm rot="2142401">
          <a:off x="4258968" y="2782273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4337" y="2779381"/>
        <a:ext cx="27933" cy="27933"/>
      </dsp:txXfrm>
    </dsp:sp>
    <dsp:sp modelId="{76451828-4C3E-4ABF-ACEB-14015A92D7CE}">
      <dsp:nvSpPr>
        <dsp:cNvPr id="0" name=""/>
        <dsp:cNvSpPr/>
      </dsp:nvSpPr>
      <dsp:spPr>
        <a:xfrm>
          <a:off x="4765129" y="2672846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19 conveyed</a:t>
          </a:r>
        </a:p>
      </dsp:txBody>
      <dsp:txXfrm>
        <a:off x="4781738" y="2689455"/>
        <a:ext cx="1100908" cy="533845"/>
      </dsp:txXfrm>
    </dsp:sp>
    <dsp:sp modelId="{816BEA23-AFEC-4AC6-B784-67495AB79F6B}">
      <dsp:nvSpPr>
        <dsp:cNvPr id="0" name=""/>
        <dsp:cNvSpPr/>
      </dsp:nvSpPr>
      <dsp:spPr>
        <a:xfrm rot="3310531">
          <a:off x="2553330" y="3597426"/>
          <a:ext cx="794394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794394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30667" y="3588641"/>
        <a:ext cx="39719" cy="39719"/>
      </dsp:txXfrm>
    </dsp:sp>
    <dsp:sp modelId="{AD2A0476-D14F-462F-83CF-4EC53DBAA244}">
      <dsp:nvSpPr>
        <dsp:cNvPr id="0" name=""/>
        <dsp:cNvSpPr/>
      </dsp:nvSpPr>
      <dsp:spPr>
        <a:xfrm>
          <a:off x="3177353" y="3651030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Pathway non-eligible (oral medications)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24 patients</a:t>
          </a:r>
        </a:p>
      </dsp:txBody>
      <dsp:txXfrm>
        <a:off x="3193962" y="3667639"/>
        <a:ext cx="1100908" cy="533845"/>
      </dsp:txXfrm>
    </dsp:sp>
    <dsp:sp modelId="{61AC020E-FCE1-4F75-B0B2-E5DEDAF8A8AB}">
      <dsp:nvSpPr>
        <dsp:cNvPr id="0" name=""/>
        <dsp:cNvSpPr/>
      </dsp:nvSpPr>
      <dsp:spPr>
        <a:xfrm rot="19457599">
          <a:off x="4258968" y="3760457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4337" y="3757564"/>
        <a:ext cx="27933" cy="27933"/>
      </dsp:txXfrm>
    </dsp:sp>
    <dsp:sp modelId="{9177AAAD-70DB-408F-84EC-8ACE2B1F88CF}">
      <dsp:nvSpPr>
        <dsp:cNvPr id="0" name=""/>
        <dsp:cNvSpPr/>
      </dsp:nvSpPr>
      <dsp:spPr>
        <a:xfrm>
          <a:off x="4765129" y="3324969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6 non-conveyed</a:t>
          </a:r>
        </a:p>
      </dsp:txBody>
      <dsp:txXfrm>
        <a:off x="4781738" y="3341578"/>
        <a:ext cx="1100908" cy="533845"/>
      </dsp:txXfrm>
    </dsp:sp>
    <dsp:sp modelId="{648482CB-EB62-4422-B728-35B4E7C1D9CC}">
      <dsp:nvSpPr>
        <dsp:cNvPr id="0" name=""/>
        <dsp:cNvSpPr/>
      </dsp:nvSpPr>
      <dsp:spPr>
        <a:xfrm rot="2142401">
          <a:off x="4258968" y="4086518"/>
          <a:ext cx="55867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58672" y="110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4337" y="4083625"/>
        <a:ext cx="27933" cy="27933"/>
      </dsp:txXfrm>
    </dsp:sp>
    <dsp:sp modelId="{4180FE86-035B-4C77-ABDC-0496A2B8CEB7}">
      <dsp:nvSpPr>
        <dsp:cNvPr id="0" name=""/>
        <dsp:cNvSpPr/>
      </dsp:nvSpPr>
      <dsp:spPr>
        <a:xfrm>
          <a:off x="4765129" y="3977091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18 conveyed</a:t>
          </a:r>
        </a:p>
      </dsp:txBody>
      <dsp:txXfrm>
        <a:off x="4781738" y="3993700"/>
        <a:ext cx="1100908" cy="533845"/>
      </dsp:txXfrm>
    </dsp:sp>
    <dsp:sp modelId="{D0FAF30E-10CE-41EE-9009-96131C37A76D}">
      <dsp:nvSpPr>
        <dsp:cNvPr id="0" name=""/>
        <dsp:cNvSpPr/>
      </dsp:nvSpPr>
      <dsp:spPr>
        <a:xfrm rot="21213953">
          <a:off x="1134314" y="2264499"/>
          <a:ext cx="511902" cy="22148"/>
        </a:xfrm>
        <a:custGeom>
          <a:avLst/>
          <a:gdLst/>
          <a:ahLst/>
          <a:cxnLst/>
          <a:rect l="0" t="0" r="0" b="0"/>
          <a:pathLst>
            <a:path>
              <a:moveTo>
                <a:pt x="0" y="11074"/>
              </a:moveTo>
              <a:lnTo>
                <a:pt x="511902" y="1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77467" y="2262776"/>
        <a:ext cx="25595" cy="25595"/>
      </dsp:txXfrm>
    </dsp:sp>
    <dsp:sp modelId="{86C0A6A2-2425-49C3-8C2E-3B07839F3092}">
      <dsp:nvSpPr>
        <dsp:cNvPr id="0" name=""/>
        <dsp:cNvSpPr/>
      </dsp:nvSpPr>
      <dsp:spPr>
        <a:xfrm>
          <a:off x="1644604" y="1963360"/>
          <a:ext cx="1134126" cy="567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* </a:t>
          </a:r>
          <a:r>
            <a:rPr lang="en-GB" sz="1000" kern="1200" dirty="0"/>
            <a:t>diabetic emergencies</a:t>
          </a:r>
        </a:p>
      </dsp:txBody>
      <dsp:txXfrm>
        <a:off x="1661213" y="1979969"/>
        <a:ext cx="1100908" cy="533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73B6F-ECD2-4028-B462-45DFE7250E7F}">
      <dsp:nvSpPr>
        <dsp:cNvPr id="0" name=""/>
        <dsp:cNvSpPr/>
      </dsp:nvSpPr>
      <dsp:spPr>
        <a:xfrm>
          <a:off x="523118" y="0"/>
          <a:ext cx="5928676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4BA40-8BC2-457B-A3EE-83969158270F}">
      <dsp:nvSpPr>
        <dsp:cNvPr id="0" name=""/>
        <dsp:cNvSpPr/>
      </dsp:nvSpPr>
      <dsp:spPr>
        <a:xfrm>
          <a:off x="1915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/>
            <a:t>Day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Non-conveyed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GP referral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56363" y="1014568"/>
        <a:ext cx="1006477" cy="1171264"/>
      </dsp:txXfrm>
    </dsp:sp>
    <dsp:sp modelId="{C69095C4-8A06-43E3-9396-8E10973E037B}">
      <dsp:nvSpPr>
        <dsp:cNvPr id="0" name=""/>
        <dsp:cNvSpPr/>
      </dsp:nvSpPr>
      <dsp:spPr>
        <a:xfrm>
          <a:off x="1173057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Day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Non-conveyed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GP referral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1227505" y="1014568"/>
        <a:ext cx="1006477" cy="1171264"/>
      </dsp:txXfrm>
    </dsp:sp>
    <dsp:sp modelId="{53F354F9-4EFD-4B7E-B271-859403291139}">
      <dsp:nvSpPr>
        <dsp:cNvPr id="0" name=""/>
        <dsp:cNvSpPr/>
      </dsp:nvSpPr>
      <dsp:spPr>
        <a:xfrm>
          <a:off x="2344199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Day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2398647" y="1014568"/>
        <a:ext cx="1006477" cy="1171264"/>
      </dsp:txXfrm>
    </dsp:sp>
    <dsp:sp modelId="{1B6BFC97-C0A1-41B5-831E-84C76A4CDCC4}">
      <dsp:nvSpPr>
        <dsp:cNvPr id="0" name=""/>
        <dsp:cNvSpPr/>
      </dsp:nvSpPr>
      <dsp:spPr>
        <a:xfrm>
          <a:off x="3515341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Day 17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Non-conveyed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GP referral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3569789" y="1014568"/>
        <a:ext cx="1006477" cy="1171264"/>
      </dsp:txXfrm>
    </dsp:sp>
    <dsp:sp modelId="{4054240E-F135-460F-B72E-6AD93C17C9B5}">
      <dsp:nvSpPr>
        <dsp:cNvPr id="0" name=""/>
        <dsp:cNvSpPr/>
      </dsp:nvSpPr>
      <dsp:spPr>
        <a:xfrm>
          <a:off x="4686483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Day 30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Non-conveyed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No GP referral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4740931" y="1014568"/>
        <a:ext cx="1006477" cy="1171264"/>
      </dsp:txXfrm>
    </dsp:sp>
    <dsp:sp modelId="{70820266-EBD3-47DD-BD26-7CDD68627488}">
      <dsp:nvSpPr>
        <dsp:cNvPr id="0" name=""/>
        <dsp:cNvSpPr/>
      </dsp:nvSpPr>
      <dsp:spPr>
        <a:xfrm>
          <a:off x="5857625" y="960120"/>
          <a:ext cx="1115373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Day 40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Conveyed hypo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Insulin</a:t>
          </a:r>
        </a:p>
      </dsp:txBody>
      <dsp:txXfrm>
        <a:off x="5912073" y="1014568"/>
        <a:ext cx="1006477" cy="1171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7E2A-434A-44E4-9B7B-509537E0B2D4}">
      <dsp:nvSpPr>
        <dsp:cNvPr id="0" name=""/>
        <dsp:cNvSpPr/>
      </dsp:nvSpPr>
      <dsp:spPr>
        <a:xfrm>
          <a:off x="411479" y="0"/>
          <a:ext cx="4663440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7B847-8622-4FCB-A213-ECF8F55CA6B0}">
      <dsp:nvSpPr>
        <dsp:cNvPr id="0" name=""/>
        <dsp:cNvSpPr/>
      </dsp:nvSpPr>
      <dsp:spPr>
        <a:xfrm>
          <a:off x="910359" y="960120"/>
          <a:ext cx="1765935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Day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Non-conveyed hypo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No GP referral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Insulin</a:t>
          </a:r>
        </a:p>
      </dsp:txBody>
      <dsp:txXfrm>
        <a:off x="972851" y="1022612"/>
        <a:ext cx="1640951" cy="1155176"/>
      </dsp:txXfrm>
    </dsp:sp>
    <dsp:sp modelId="{1DFAA787-91D8-4776-B413-9A6D4DED10EC}">
      <dsp:nvSpPr>
        <dsp:cNvPr id="0" name=""/>
        <dsp:cNvSpPr/>
      </dsp:nvSpPr>
      <dsp:spPr>
        <a:xfrm>
          <a:off x="2810105" y="960120"/>
          <a:ext cx="1765935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Day 51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Non-conveyed hypo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No GP referral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Insulin</a:t>
          </a:r>
        </a:p>
      </dsp:txBody>
      <dsp:txXfrm>
        <a:off x="2872597" y="1022612"/>
        <a:ext cx="1640951" cy="1155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3FF3-8A99-482D-9F17-E16F1EDB0485}">
      <dsp:nvSpPr>
        <dsp:cNvPr id="0" name=""/>
        <dsp:cNvSpPr/>
      </dsp:nvSpPr>
      <dsp:spPr>
        <a:xfrm>
          <a:off x="565995" y="0"/>
          <a:ext cx="6414618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16033-554F-474A-A170-5C75DF1BD8F5}">
      <dsp:nvSpPr>
        <dsp:cNvPr id="0" name=""/>
        <dsp:cNvSpPr/>
      </dsp:nvSpPr>
      <dsp:spPr>
        <a:xfrm>
          <a:off x="561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Day 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Insulin</a:t>
          </a:r>
        </a:p>
      </dsp:txBody>
      <dsp:txXfrm>
        <a:off x="39709" y="999268"/>
        <a:ext cx="723652" cy="1201864"/>
      </dsp:txXfrm>
    </dsp:sp>
    <dsp:sp modelId="{CED3A896-815A-45E4-9344-DAB39B699F4E}">
      <dsp:nvSpPr>
        <dsp:cNvPr id="0" name=""/>
        <dsp:cNvSpPr/>
      </dsp:nvSpPr>
      <dsp:spPr>
        <a:xfrm>
          <a:off x="843503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17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Refused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882651" y="999268"/>
        <a:ext cx="723652" cy="1201864"/>
      </dsp:txXfrm>
    </dsp:sp>
    <dsp:sp modelId="{F80E2F47-1A18-4015-9DFF-5A47EE130142}">
      <dsp:nvSpPr>
        <dsp:cNvPr id="0" name=""/>
        <dsp:cNvSpPr/>
      </dsp:nvSpPr>
      <dsp:spPr>
        <a:xfrm>
          <a:off x="1686446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24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Refused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1725594" y="999268"/>
        <a:ext cx="723652" cy="1201864"/>
      </dsp:txXfrm>
    </dsp:sp>
    <dsp:sp modelId="{BCE6BCCE-7FD2-4229-A760-D1586DDFDDCA}">
      <dsp:nvSpPr>
        <dsp:cNvPr id="0" name=""/>
        <dsp:cNvSpPr/>
      </dsp:nvSpPr>
      <dsp:spPr>
        <a:xfrm>
          <a:off x="2529388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43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2568536" y="999268"/>
        <a:ext cx="723652" cy="1201864"/>
      </dsp:txXfrm>
    </dsp:sp>
    <dsp:sp modelId="{B9EC0C7C-E468-47A0-B4BB-D5925C4E3087}">
      <dsp:nvSpPr>
        <dsp:cNvPr id="0" name=""/>
        <dsp:cNvSpPr/>
      </dsp:nvSpPr>
      <dsp:spPr>
        <a:xfrm>
          <a:off x="3372330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51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3411478" y="999268"/>
        <a:ext cx="723652" cy="1201864"/>
      </dsp:txXfrm>
    </dsp:sp>
    <dsp:sp modelId="{F24BED37-33D4-4D61-AD07-20663183B80F}">
      <dsp:nvSpPr>
        <dsp:cNvPr id="0" name=""/>
        <dsp:cNvSpPr/>
      </dsp:nvSpPr>
      <dsp:spPr>
        <a:xfrm>
          <a:off x="4215273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51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Refused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4254421" y="999268"/>
        <a:ext cx="723652" cy="1201864"/>
      </dsp:txXfrm>
    </dsp:sp>
    <dsp:sp modelId="{1F1D6691-BE22-4847-87E5-20ED7FC5797B}">
      <dsp:nvSpPr>
        <dsp:cNvPr id="0" name=""/>
        <dsp:cNvSpPr/>
      </dsp:nvSpPr>
      <dsp:spPr>
        <a:xfrm>
          <a:off x="5058215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Day 57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Insulin</a:t>
          </a:r>
        </a:p>
      </dsp:txBody>
      <dsp:txXfrm>
        <a:off x="5097363" y="999268"/>
        <a:ext cx="723652" cy="1201864"/>
      </dsp:txXfrm>
    </dsp:sp>
    <dsp:sp modelId="{283F9377-6994-4B54-BC88-8969C2DEDDA5}">
      <dsp:nvSpPr>
        <dsp:cNvPr id="0" name=""/>
        <dsp:cNvSpPr/>
      </dsp:nvSpPr>
      <dsp:spPr>
        <a:xfrm>
          <a:off x="5901158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63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 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5940306" y="999268"/>
        <a:ext cx="723652" cy="1201864"/>
      </dsp:txXfrm>
    </dsp:sp>
    <dsp:sp modelId="{E909DC86-A337-4D25-AE33-9912142A8A72}">
      <dsp:nvSpPr>
        <dsp:cNvPr id="0" name=""/>
        <dsp:cNvSpPr/>
      </dsp:nvSpPr>
      <dsp:spPr>
        <a:xfrm>
          <a:off x="6744100" y="960120"/>
          <a:ext cx="801948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Day 65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Non-conveyed hypo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GP referral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Insulin</a:t>
          </a:r>
        </a:p>
      </dsp:txBody>
      <dsp:txXfrm>
        <a:off x="6783248" y="999268"/>
        <a:ext cx="723652" cy="1201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10612-8B22-4A2C-A0A4-EA4487E301A2}">
      <dsp:nvSpPr>
        <dsp:cNvPr id="0" name=""/>
        <dsp:cNvSpPr/>
      </dsp:nvSpPr>
      <dsp:spPr>
        <a:xfrm>
          <a:off x="567062" y="0"/>
          <a:ext cx="6426714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58A29-C743-4223-9032-2882113D8A5C}">
      <dsp:nvSpPr>
        <dsp:cNvPr id="0" name=""/>
        <dsp:cNvSpPr/>
      </dsp:nvSpPr>
      <dsp:spPr>
        <a:xfrm>
          <a:off x="1222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 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Refused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26408" y="985306"/>
        <a:ext cx="465559" cy="1229788"/>
      </dsp:txXfrm>
    </dsp:sp>
    <dsp:sp modelId="{551C6600-CAFB-4255-AD8F-68CE2091AC79}">
      <dsp:nvSpPr>
        <dsp:cNvPr id="0" name=""/>
        <dsp:cNvSpPr/>
      </dsp:nvSpPr>
      <dsp:spPr>
        <a:xfrm>
          <a:off x="542950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8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568136" y="985306"/>
        <a:ext cx="465559" cy="1229788"/>
      </dsp:txXfrm>
    </dsp:sp>
    <dsp:sp modelId="{9D8F2DE7-E720-4762-8FF5-9E47BBE2EB89}">
      <dsp:nvSpPr>
        <dsp:cNvPr id="0" name=""/>
        <dsp:cNvSpPr/>
      </dsp:nvSpPr>
      <dsp:spPr>
        <a:xfrm>
          <a:off x="1084678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12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1109864" y="985306"/>
        <a:ext cx="465559" cy="1229788"/>
      </dsp:txXfrm>
    </dsp:sp>
    <dsp:sp modelId="{28D8F596-9385-487B-A648-6B001ECD1A28}">
      <dsp:nvSpPr>
        <dsp:cNvPr id="0" name=""/>
        <dsp:cNvSpPr/>
      </dsp:nvSpPr>
      <dsp:spPr>
        <a:xfrm>
          <a:off x="1626406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Day 15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Refused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Insulin</a:t>
          </a:r>
        </a:p>
      </dsp:txBody>
      <dsp:txXfrm>
        <a:off x="1651592" y="985306"/>
        <a:ext cx="465559" cy="1229788"/>
      </dsp:txXfrm>
    </dsp:sp>
    <dsp:sp modelId="{3AE4DD45-9685-429D-9248-46C88BC143B2}">
      <dsp:nvSpPr>
        <dsp:cNvPr id="0" name=""/>
        <dsp:cNvSpPr/>
      </dsp:nvSpPr>
      <dsp:spPr>
        <a:xfrm>
          <a:off x="2168134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17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2193320" y="985306"/>
        <a:ext cx="465559" cy="1229788"/>
      </dsp:txXfrm>
    </dsp:sp>
    <dsp:sp modelId="{526044FD-FE54-475D-AB71-1894D53C4FB8}">
      <dsp:nvSpPr>
        <dsp:cNvPr id="0" name=""/>
        <dsp:cNvSpPr/>
      </dsp:nvSpPr>
      <dsp:spPr>
        <a:xfrm>
          <a:off x="2709862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47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2735048" y="985306"/>
        <a:ext cx="465559" cy="1229788"/>
      </dsp:txXfrm>
    </dsp:sp>
    <dsp:sp modelId="{8837B042-7E4E-4CCF-8B75-DF742FCB737A}">
      <dsp:nvSpPr>
        <dsp:cNvPr id="0" name=""/>
        <dsp:cNvSpPr/>
      </dsp:nvSpPr>
      <dsp:spPr>
        <a:xfrm>
          <a:off x="3251590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49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3276776" y="985306"/>
        <a:ext cx="465559" cy="1229788"/>
      </dsp:txXfrm>
    </dsp:sp>
    <dsp:sp modelId="{8A01D103-38AE-45D9-8DE6-1832862B6B34}">
      <dsp:nvSpPr>
        <dsp:cNvPr id="0" name=""/>
        <dsp:cNvSpPr/>
      </dsp:nvSpPr>
      <dsp:spPr>
        <a:xfrm>
          <a:off x="3793318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52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3818504" y="985306"/>
        <a:ext cx="465559" cy="1229788"/>
      </dsp:txXfrm>
    </dsp:sp>
    <dsp:sp modelId="{A4B714AD-AB8F-4B9C-88BC-EA3D9DDF48FB}">
      <dsp:nvSpPr>
        <dsp:cNvPr id="0" name=""/>
        <dsp:cNvSpPr/>
      </dsp:nvSpPr>
      <dsp:spPr>
        <a:xfrm>
          <a:off x="4335046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53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4360232" y="985306"/>
        <a:ext cx="465559" cy="1229788"/>
      </dsp:txXfrm>
    </dsp:sp>
    <dsp:sp modelId="{4BFA3C1F-25D7-4465-96B1-C2DA6C27400F}">
      <dsp:nvSpPr>
        <dsp:cNvPr id="0" name=""/>
        <dsp:cNvSpPr/>
      </dsp:nvSpPr>
      <dsp:spPr>
        <a:xfrm>
          <a:off x="4876774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54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Refused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4901960" y="985306"/>
        <a:ext cx="465559" cy="1229788"/>
      </dsp:txXfrm>
    </dsp:sp>
    <dsp:sp modelId="{FDD818F5-EC78-4747-8D0D-000EFD1A24A6}">
      <dsp:nvSpPr>
        <dsp:cNvPr id="0" name=""/>
        <dsp:cNvSpPr/>
      </dsp:nvSpPr>
      <dsp:spPr>
        <a:xfrm>
          <a:off x="5418502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55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5443688" y="985306"/>
        <a:ext cx="465559" cy="1229788"/>
      </dsp:txXfrm>
    </dsp:sp>
    <dsp:sp modelId="{B074E87F-A5C6-4DA3-BBBB-79B9650DBDD1}">
      <dsp:nvSpPr>
        <dsp:cNvPr id="0" name=""/>
        <dsp:cNvSpPr/>
      </dsp:nvSpPr>
      <dsp:spPr>
        <a:xfrm>
          <a:off x="5960229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Day 56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Insulin</a:t>
          </a:r>
        </a:p>
      </dsp:txBody>
      <dsp:txXfrm>
        <a:off x="5985415" y="985306"/>
        <a:ext cx="465559" cy="1229788"/>
      </dsp:txXfrm>
    </dsp:sp>
    <dsp:sp modelId="{426C3057-40A2-4534-8C49-5D22CE645FB7}">
      <dsp:nvSpPr>
        <dsp:cNvPr id="0" name=""/>
        <dsp:cNvSpPr/>
      </dsp:nvSpPr>
      <dsp:spPr>
        <a:xfrm>
          <a:off x="6501957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66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 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6527143" y="985306"/>
        <a:ext cx="465559" cy="1229788"/>
      </dsp:txXfrm>
    </dsp:sp>
    <dsp:sp modelId="{29DC1F24-F175-44BE-9BD7-A2153AF9648D}">
      <dsp:nvSpPr>
        <dsp:cNvPr id="0" name=""/>
        <dsp:cNvSpPr/>
      </dsp:nvSpPr>
      <dsp:spPr>
        <a:xfrm>
          <a:off x="7043685" y="960120"/>
          <a:ext cx="515931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Day 80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Non-conveyed hypo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GP referral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/>
            <a:t>Insulin</a:t>
          </a:r>
        </a:p>
      </dsp:txBody>
      <dsp:txXfrm>
        <a:off x="7068871" y="985306"/>
        <a:ext cx="465559" cy="122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096B-DF24-4E17-A8C4-594D872DC5B2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B81D3-83A2-44A3-8BDD-DF1D822A25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8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189EA-4DBB-4E7C-BD6B-BA661176A4E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3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0C87D-2D49-452E-A8FD-0DA81E6B072C}" type="slidenum">
              <a:rPr lang="en-GB" altLang="en-US" smtClean="0">
                <a:solidFill>
                  <a:prstClr val="black"/>
                </a:solidFill>
                <a:cs typeface="Arial" pitchFamily="34" charset="0"/>
              </a:rPr>
              <a:pPr/>
              <a:t>4</a:t>
            </a:fld>
            <a:endParaRPr lang="en-GB" alt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3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81D3-83A2-44A3-8BDD-DF1D822A25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3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81D3-83A2-44A3-8BDD-DF1D822A25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5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5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,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855" y="1493287"/>
            <a:ext cx="8388350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28" y="836712"/>
            <a:ext cx="8208912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A9CD"/>
                </a:solidFill>
              </a:defRPr>
            </a:lvl1pPr>
            <a:lvl2pPr marL="216000" indent="0">
              <a:buNone/>
              <a:defRPr/>
            </a:lvl2pPr>
            <a:lvl3pPr marL="468000" indent="0">
              <a:buNone/>
              <a:defRPr/>
            </a:lvl3pPr>
            <a:lvl4pPr marL="648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90549"/>
            <a:ext cx="8229600" cy="54619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00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IN_cover_bluehal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9854" y="2899543"/>
            <a:ext cx="5870945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47464" y="4225360"/>
            <a:ext cx="5853336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IN_cover_gradienthal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9854" y="2899543"/>
            <a:ext cx="5870945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47464" y="4225360"/>
            <a:ext cx="5853336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IN_cover_bluehal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9854" y="2899543"/>
            <a:ext cx="5870945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47464" y="4225360"/>
            <a:ext cx="5853336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2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29854" y="2899543"/>
            <a:ext cx="5870945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600">
                <a:solidFill>
                  <a:srgbClr val="00A9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47464" y="4225360"/>
            <a:ext cx="5853336" cy="50405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1800">
                <a:solidFill>
                  <a:srgbClr val="00A9C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HIN_cover_v2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_divider_J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9854" y="2899543"/>
            <a:ext cx="6778450" cy="147002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2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9552" y="4365104"/>
            <a:ext cx="6768752" cy="17994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None/>
              <a:defRPr sz="2000">
                <a:solidFill>
                  <a:srgbClr val="FFFFFF"/>
                </a:solidFill>
              </a:defRPr>
            </a:lvl1pPr>
            <a:lvl2pPr marL="501650" indent="-285750">
              <a:buClrTx/>
              <a:buFont typeface="Arial"/>
              <a:buChar char="•"/>
              <a:defRPr sz="2000">
                <a:solidFill>
                  <a:srgbClr val="FFFFFF"/>
                </a:solidFill>
              </a:defRPr>
            </a:lvl2pPr>
            <a:lvl3pPr>
              <a:buClrTx/>
              <a:defRPr>
                <a:solidFill>
                  <a:srgbClr val="FFFFFF"/>
                </a:solidFill>
              </a:defRPr>
            </a:lvl3pPr>
            <a:lvl4pPr>
              <a:buClrTx/>
              <a:defRPr>
                <a:solidFill>
                  <a:srgbClr val="FFFFFF"/>
                </a:solidFill>
              </a:defRPr>
            </a:lvl4pPr>
            <a:lvl5pPr>
              <a:buClr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660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2475CED-049E-4E44-985D-1B2D5ECC1634}" type="datetimeFigureOut">
              <a:rPr lang="en-US" smtClean="0">
                <a:solidFill>
                  <a:srgbClr val="000000"/>
                </a:solidFill>
              </a:rPr>
              <a:pPr defTabSz="457200"/>
              <a:t>10/03/15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6A93FE0-234C-D140-A1BE-499E0913D839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1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2475CED-049E-4E44-985D-1B2D5ECC1634}" type="datetimeFigureOut">
              <a:rPr lang="en-US" smtClean="0">
                <a:solidFill>
                  <a:srgbClr val="000000"/>
                </a:solidFill>
              </a:rPr>
              <a:pPr defTabSz="457200"/>
              <a:t>10/03/15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6A93FE0-234C-D140-A1BE-499E0913D839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7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,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850" y="2905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30" y="836712"/>
            <a:ext cx="8136904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A9CD"/>
                </a:solidFill>
              </a:defRPr>
            </a:lvl1pPr>
            <a:lvl2pPr marL="216000" indent="0">
              <a:buNone/>
              <a:defRPr/>
            </a:lvl2pPr>
            <a:lvl3pPr marL="468000" indent="0">
              <a:buNone/>
              <a:defRPr/>
            </a:lvl3pPr>
            <a:lvl4pPr marL="648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24002" y="1492816"/>
            <a:ext cx="8388200" cy="3673475"/>
          </a:xfrm>
          <a:prstGeom prst="rect">
            <a:avLst/>
          </a:prstGeom>
        </p:spPr>
        <p:txBody>
          <a:bodyPr/>
          <a:lstStyle>
            <a:lvl1pPr marL="612" indent="0"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45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,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855" y="1493287"/>
            <a:ext cx="8388350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28" y="836712"/>
            <a:ext cx="8208912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A9CD"/>
                </a:solidFill>
              </a:defRPr>
            </a:lvl1pPr>
            <a:lvl2pPr marL="216000" indent="0">
              <a:buNone/>
              <a:defRPr/>
            </a:lvl2pPr>
            <a:lvl3pPr marL="468000" indent="0">
              <a:buNone/>
              <a:defRPr/>
            </a:lvl3pPr>
            <a:lvl4pPr marL="648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90549"/>
            <a:ext cx="8229600" cy="54619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027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1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8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8311-7EB8-4BF4-BF30-1FC961C66285}" type="datetimeFigureOut">
              <a:rPr lang="en-GB" smtClean="0"/>
              <a:pPr/>
              <a:t>10/03/15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EE50-247D-4C13-A4B0-D54827B5D8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7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A9CD"/>
          </a:solidFill>
          <a:latin typeface="Arial" charset="0"/>
          <a:ea typeface="ヒラギノ角ゴ Pro W3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Char char="•"/>
        <a:defRPr>
          <a:solidFill>
            <a:srgbClr val="595959"/>
          </a:solidFill>
          <a:latin typeface="+mn-lt"/>
          <a:ea typeface="ヒラギノ角ゴ Pro W3" charset="0"/>
          <a:cs typeface="+mn-cs"/>
        </a:defRPr>
      </a:lvl1pPr>
      <a:lvl2pPr marL="431800" indent="-215900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Char char="–"/>
        <a:defRPr>
          <a:solidFill>
            <a:srgbClr val="595959"/>
          </a:solidFill>
          <a:latin typeface="+mn-lt"/>
          <a:ea typeface="Arial" charset="0"/>
          <a:cs typeface="+mn-cs"/>
        </a:defRPr>
      </a:lvl2pPr>
      <a:lvl3pPr marL="647700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600">
          <a:solidFill>
            <a:srgbClr val="595959"/>
          </a:solidFill>
          <a:latin typeface="+mn-lt"/>
          <a:ea typeface="Arial" charset="0"/>
          <a:cs typeface="+mn-cs"/>
        </a:defRPr>
      </a:lvl3pPr>
      <a:lvl4pPr marL="827088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600">
          <a:solidFill>
            <a:srgbClr val="595959"/>
          </a:solidFill>
          <a:latin typeface="+mn-lt"/>
          <a:ea typeface="Arial" charset="0"/>
          <a:cs typeface="+mn-cs"/>
        </a:defRPr>
      </a:lvl4pPr>
      <a:lvl5pPr marL="1006475" indent="-179388" algn="l" rtl="0" eaLnBrk="1" fontAlgn="base" hangingPunct="1">
        <a:spcBef>
          <a:spcPct val="20000"/>
        </a:spcBef>
        <a:spcAft>
          <a:spcPct val="0"/>
        </a:spcAft>
        <a:buClr>
          <a:srgbClr val="00A9CD"/>
        </a:buClr>
        <a:buFont typeface="Lucida Grande" pitchFamily="-1" charset="0"/>
        <a:buChar char="–"/>
        <a:defRPr sz="1400">
          <a:solidFill>
            <a:srgbClr val="595959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ice.ridley2@nhs.net" TargetMode="External"/><Relationship Id="rId3" Type="http://schemas.openxmlformats.org/officeDocument/2006/relationships/hyperlink" Target="mailto:lauraspratling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54" y="2662477"/>
            <a:ext cx="5870945" cy="1470025"/>
          </a:xfrm>
        </p:spPr>
        <p:txBody>
          <a:bodyPr/>
          <a:lstStyle/>
          <a:p>
            <a:r>
              <a:rPr lang="en-US" sz="4000" dirty="0" smtClean="0"/>
              <a:t>Diabetes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777605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Alice Ridley – LAS Paramedic and HIN </a:t>
            </a:r>
            <a:r>
              <a:rPr lang="en-GB" dirty="0" err="1" smtClean="0">
                <a:solidFill>
                  <a:schemeClr val="bg1"/>
                </a:solidFill>
              </a:rPr>
              <a:t>Darzi</a:t>
            </a:r>
            <a:r>
              <a:rPr lang="en-GB" dirty="0" smtClean="0">
                <a:solidFill>
                  <a:schemeClr val="bg1"/>
                </a:solidFill>
              </a:rPr>
              <a:t> Fellow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Laura Spratling – Senior Programme </a:t>
            </a:r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anager, Diabetes Theme, HIN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3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421472" cy="1119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980728"/>
            <a:ext cx="900813" cy="719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692696"/>
            <a:ext cx="1501997" cy="1224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6986" y="2793264"/>
            <a:ext cx="725612" cy="1145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812360" y="2780928"/>
            <a:ext cx="1127191" cy="1096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5085184"/>
            <a:ext cx="1584176" cy="92289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043608" y="1268760"/>
            <a:ext cx="57606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87824" y="1268760"/>
            <a:ext cx="792088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04048" y="1278864"/>
            <a:ext cx="792088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764704"/>
            <a:ext cx="421472" cy="111991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7092280" y="1340768"/>
            <a:ext cx="936104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244408" y="1988840"/>
            <a:ext cx="144016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092280" y="1844824"/>
            <a:ext cx="936104" cy="72008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309" y="2930855"/>
            <a:ext cx="902260" cy="100811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7092280" y="4221088"/>
            <a:ext cx="864096" cy="6480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8316416" y="4149080"/>
            <a:ext cx="144016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6151090" y="3418602"/>
            <a:ext cx="648072" cy="1440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733" y="2780928"/>
            <a:ext cx="1080120" cy="12241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93112" y="4036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 flipV="1">
            <a:off x="4211960" y="3440590"/>
            <a:ext cx="648072" cy="14401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59632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E.B.S.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2195736" y="3429000"/>
            <a:ext cx="504056" cy="720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3284984"/>
            <a:ext cx="102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/>
                <a:cs typeface="Arial Black"/>
              </a:rPr>
              <a:t>C.S.D.</a:t>
            </a:r>
            <a:endParaRPr lang="en-US" b="1" dirty="0">
              <a:latin typeface="Arial Black"/>
              <a:cs typeface="Arial Black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827584" y="3429000"/>
            <a:ext cx="504056" cy="720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251520" y="3645024"/>
            <a:ext cx="14401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0" y="4221088"/>
            <a:ext cx="761504" cy="7615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5516" y="4970020"/>
            <a:ext cx="3240360" cy="164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hour call back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Clinician calls patient back and asks: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‘How are you?’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‘Have you eaten?’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‘What is your blood glucose reading?’</a:t>
            </a:r>
            <a:endParaRPr lang="en-GB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827584" y="4725144"/>
            <a:ext cx="208823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987824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E.B.S.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048" y="4581128"/>
            <a:ext cx="778892" cy="1368152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4067944" y="4725144"/>
            <a:ext cx="79208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70" y="3143712"/>
            <a:ext cx="577544" cy="58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33" y="898804"/>
            <a:ext cx="851710" cy="8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4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76" y="47667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so far…</a:t>
            </a:r>
            <a:endParaRPr lang="en-GB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6192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Diabetic emergency calls to LAS (South London) collected from September – December 2013</a:t>
            </a:r>
          </a:p>
          <a:p>
            <a:endParaRPr lang="en-GB" dirty="0" smtClean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 </a:t>
            </a:r>
            <a:r>
              <a:rPr lang="en-GB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from 4 </a:t>
            </a:r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boroughs </a:t>
            </a:r>
            <a:r>
              <a:rPr lang="en-GB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analysed (Croydon, Lewisham, Sutton and Merton</a:t>
            </a:r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Recurrent callers for each </a:t>
            </a:r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borough mapped</a:t>
            </a:r>
          </a:p>
          <a:p>
            <a:endParaRPr lang="en-GB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Workshop for all South London boroughs arranged for 11</a:t>
            </a:r>
            <a:r>
              <a:rPr lang="en-GB" baseline="300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February 2015 – Guest Speaker, Professor Stephanie </a:t>
            </a:r>
            <a:r>
              <a:rPr lang="en-GB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Amiel</a:t>
            </a:r>
            <a:r>
              <a:rPr lang="en-GB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RD Lawrence, Professor of Diabetic Medicine, King’s College London</a:t>
            </a:r>
            <a:endParaRPr lang="en-GB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842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8381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Lewisham – showing </a:t>
            </a:r>
            <a:r>
              <a:rPr lang="en-GB" b="1" i="1" u="sng" dirty="0" smtClean="0"/>
              <a:t>indicative</a:t>
            </a:r>
            <a:r>
              <a:rPr lang="en-GB" b="1" u="sng" dirty="0" smtClean="0"/>
              <a:t> referral rates</a:t>
            </a:r>
          </a:p>
          <a:p>
            <a:pPr algn="ctr"/>
            <a:r>
              <a:rPr lang="en-GB" b="1" dirty="0" smtClean="0"/>
              <a:t>September-December 2013</a:t>
            </a:r>
            <a:endParaRPr lang="en-GB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9247306"/>
              </p:ext>
            </p:extLst>
          </p:nvPr>
        </p:nvGraphicFramePr>
        <p:xfrm>
          <a:off x="755576" y="1412776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2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96008" y="904902"/>
            <a:ext cx="2292350" cy="472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latin typeface="Calibri"/>
                <a:ea typeface="Calibri"/>
                <a:cs typeface="Times New Roman"/>
              </a:rPr>
              <a:t>81-90 years 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latin typeface="Calibri"/>
                <a:ea typeface="Calibri"/>
                <a:cs typeface="Times New Roman"/>
              </a:rPr>
              <a:t>Female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50479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Recurrent callers</a:t>
            </a:r>
            <a:endParaRPr lang="en-GB" sz="20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5373" y="3910445"/>
            <a:ext cx="2292350" cy="472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latin typeface="Calibri"/>
                <a:ea typeface="Calibri"/>
                <a:cs typeface="Times New Roman"/>
              </a:rPr>
              <a:t>31-40 years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latin typeface="Calibri"/>
                <a:ea typeface="Calibri"/>
                <a:cs typeface="Times New Roman"/>
              </a:rPr>
              <a:t>Male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04371"/>
              </p:ext>
            </p:extLst>
          </p:nvPr>
        </p:nvGraphicFramePr>
        <p:xfrm>
          <a:off x="899592" y="1052736"/>
          <a:ext cx="6974914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08293153"/>
              </p:ext>
            </p:extLst>
          </p:nvPr>
        </p:nvGraphicFramePr>
        <p:xfrm>
          <a:off x="1115616" y="36322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55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10639" y="3501008"/>
            <a:ext cx="2292350" cy="472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latin typeface="Calibri"/>
                <a:ea typeface="Calibri"/>
                <a:cs typeface="Times New Roman"/>
              </a:rPr>
              <a:t>31-40 years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effectLst/>
                <a:latin typeface="Calibri"/>
                <a:ea typeface="Calibri"/>
                <a:cs typeface="Times New Roman"/>
              </a:rPr>
              <a:t>Male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3581107"/>
              </p:ext>
            </p:extLst>
          </p:nvPr>
        </p:nvGraphicFramePr>
        <p:xfrm>
          <a:off x="971600" y="536828"/>
          <a:ext cx="754661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09448" y="690067"/>
            <a:ext cx="2292350" cy="472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latin typeface="Calibri"/>
                <a:ea typeface="Calibri"/>
                <a:cs typeface="Times New Roman"/>
              </a:rPr>
              <a:t>31-40 years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>
                <a:effectLst/>
                <a:latin typeface="Calibri"/>
                <a:ea typeface="Calibri"/>
                <a:cs typeface="Times New Roman"/>
              </a:rPr>
              <a:t>Female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89748440"/>
              </p:ext>
            </p:extLst>
          </p:nvPr>
        </p:nvGraphicFramePr>
        <p:xfrm>
          <a:off x="683568" y="3563491"/>
          <a:ext cx="756084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48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B0F0"/>
                </a:solidFill>
              </a:rPr>
              <a:t>Objectives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National Ambulance guidelines on the clinical treatment of hypoglycaemia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Enhance the referral pathway/process and work with the LAS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rates to 100%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South London boroughs to develop the best pathway that links LAS with other parts of the health system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B0F0"/>
                </a:solidFill>
              </a:rPr>
              <a:t>Collaborative Workshop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workshop on February 11th for all South London CCGs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be an opportunity for all South London boroughs to work together to develop an improved pathway for patients that have suffered a hypoglycaemic episode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Keen for patient and carer involvement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interested in attending please email: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lice.ridley2@nhs.net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00B0F0"/>
                </a:solidFill>
              </a:rPr>
              <a:t>Questions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any experiences of diabetes care that you wish to share?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main aims of this project is to improve communication between LAS and other healthcare professionals. Do you have any experiences of this that you wish to share?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any ideas for where the HIN could work with LAS to improve care in another area?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questions?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alice.ridley2@nhs.net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lauraspratling@nhs.net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90503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850" y="1002225"/>
            <a:ext cx="8424863" cy="126902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Innovation Network is one of 15 Academic Health Science Networks (AHSNs) set up across England in 2013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AHSNs have four key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nationally: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7370035"/>
              </p:ext>
            </p:extLst>
          </p:nvPr>
        </p:nvGraphicFramePr>
        <p:xfrm>
          <a:off x="738070" y="2327196"/>
          <a:ext cx="7401159" cy="190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286566"/>
            <a:ext cx="9144000" cy="5461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Health Innovation Network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0999" y="4222289"/>
            <a:ext cx="8424863" cy="126902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Membership organisation focused on spread and adoption of system-wide lasting improvements in patient and population health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Capitalise on relationships, and teaching and research strengths across South London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4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8450" y="934526"/>
            <a:ext cx="8388350" cy="158744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GB" altLang="en-US" dirty="0"/>
              <a:t>Our diverse membership includes all health and care providers (community, acute, mental health and primary care), commissioners, local authorities and higher education providers</a:t>
            </a:r>
            <a:r>
              <a:rPr lang="en-GB" altLang="en-US" dirty="0" smtClean="0"/>
              <a:t>.</a:t>
            </a:r>
          </a:p>
          <a:p>
            <a:pPr>
              <a:spcBef>
                <a:spcPts val="0"/>
              </a:spcBef>
              <a:defRPr/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 smtClean="0">
                <a:ea typeface="ヒラギノ角ゴ Pro W3" pitchFamily="-84" charset="-128"/>
              </a:rPr>
              <a:t>All our work programmes have strong relationships and collaboration with patient and industry partners. </a:t>
            </a:r>
            <a:endParaRPr lang="en-US" altLang="en-US" dirty="0" smtClean="0">
              <a:ea typeface="ヒラギノ角ゴ Pro W3" pitchFamily="-8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093668"/>
            <a:ext cx="1258888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5725" y="6092825"/>
            <a:ext cx="1258888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 descr="map and membership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86" y="2630534"/>
            <a:ext cx="8070914" cy="4227466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290513"/>
            <a:ext cx="9144000" cy="5461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Health Innovation Network</a:t>
            </a:r>
          </a:p>
        </p:txBody>
      </p:sp>
    </p:spTree>
    <p:extLst>
      <p:ext uri="{BB962C8B-B14F-4D97-AF65-F5344CB8AC3E}">
        <p14:creationId xmlns:p14="http://schemas.microsoft.com/office/powerpoint/2010/main" val="346184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3827" y="948557"/>
            <a:ext cx="8388350" cy="49678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 smtClean="0">
                <a:ea typeface="ヒラギノ角ゴ Pro W3" pitchFamily="-84" charset="-128"/>
              </a:rPr>
              <a:t>We have prioritised health challenges for our local communities…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4746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Priorities</a:t>
            </a:r>
          </a:p>
        </p:txBody>
      </p:sp>
      <p:sp>
        <p:nvSpPr>
          <p:cNvPr id="8" name="Round Single Corner Rectangle 7"/>
          <p:cNvSpPr>
            <a:spLocks/>
          </p:cNvSpPr>
          <p:nvPr/>
        </p:nvSpPr>
        <p:spPr bwMode="auto">
          <a:xfrm>
            <a:off x="597371" y="2313062"/>
            <a:ext cx="2187575" cy="414263"/>
          </a:xfrm>
          <a:custGeom>
            <a:avLst/>
            <a:gdLst>
              <a:gd name="T0" fmla="*/ 0 w 1728192"/>
              <a:gd name="T1" fmla="*/ 0 h 648072"/>
              <a:gd name="T2" fmla="*/ 1620178 w 1728192"/>
              <a:gd name="T3" fmla="*/ 0 h 648072"/>
              <a:gd name="T4" fmla="*/ 1728192 w 1728192"/>
              <a:gd name="T5" fmla="*/ 108014 h 648072"/>
              <a:gd name="T6" fmla="*/ 1728192 w 1728192"/>
              <a:gd name="T7" fmla="*/ 648072 h 648072"/>
              <a:gd name="T8" fmla="*/ 0 w 1728192"/>
              <a:gd name="T9" fmla="*/ 648072 h 648072"/>
              <a:gd name="T10" fmla="*/ 0 w 1728192"/>
              <a:gd name="T11" fmla="*/ 0 h 648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192"/>
              <a:gd name="T19" fmla="*/ 0 h 648072"/>
              <a:gd name="T20" fmla="*/ 1728192 w 1728192"/>
              <a:gd name="T21" fmla="*/ 648072 h 648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192" h="648072">
                <a:moveTo>
                  <a:pt x="0" y="0"/>
                </a:moveTo>
                <a:lnTo>
                  <a:pt x="1620178" y="0"/>
                </a:lnTo>
                <a:cubicBezTo>
                  <a:pt x="1679832" y="0"/>
                  <a:pt x="1728192" y="48360"/>
                  <a:pt x="1728192" y="108014"/>
                </a:cubicBezTo>
                <a:lnTo>
                  <a:pt x="172819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rgbClr val="00A9C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Diabetes</a:t>
            </a:r>
          </a:p>
        </p:txBody>
      </p:sp>
      <p:sp>
        <p:nvSpPr>
          <p:cNvPr id="9" name="Round Single Corner Rectangle 8"/>
          <p:cNvSpPr>
            <a:spLocks/>
          </p:cNvSpPr>
          <p:nvPr/>
        </p:nvSpPr>
        <p:spPr bwMode="auto">
          <a:xfrm>
            <a:off x="597370" y="2835275"/>
            <a:ext cx="2187575" cy="438025"/>
          </a:xfrm>
          <a:custGeom>
            <a:avLst/>
            <a:gdLst>
              <a:gd name="T0" fmla="*/ 0 w 1728192"/>
              <a:gd name="T1" fmla="*/ 0 h 600067"/>
              <a:gd name="T2" fmla="*/ 1628179 w 1728192"/>
              <a:gd name="T3" fmla="*/ 0 h 600067"/>
              <a:gd name="T4" fmla="*/ 1728192 w 1728192"/>
              <a:gd name="T5" fmla="*/ 100013 h 600067"/>
              <a:gd name="T6" fmla="*/ 1728192 w 1728192"/>
              <a:gd name="T7" fmla="*/ 600067 h 600067"/>
              <a:gd name="T8" fmla="*/ 0 w 1728192"/>
              <a:gd name="T9" fmla="*/ 600067 h 600067"/>
              <a:gd name="T10" fmla="*/ 0 w 1728192"/>
              <a:gd name="T11" fmla="*/ 0 h 6000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192"/>
              <a:gd name="T19" fmla="*/ 0 h 600067"/>
              <a:gd name="T20" fmla="*/ 1728192 w 1728192"/>
              <a:gd name="T21" fmla="*/ 600067 h 6000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192" h="600067">
                <a:moveTo>
                  <a:pt x="0" y="0"/>
                </a:moveTo>
                <a:lnTo>
                  <a:pt x="1628179" y="0"/>
                </a:lnTo>
                <a:cubicBezTo>
                  <a:pt x="1683415" y="0"/>
                  <a:pt x="1728192" y="44777"/>
                  <a:pt x="1728192" y="100013"/>
                </a:cubicBezTo>
                <a:lnTo>
                  <a:pt x="1728192" y="600067"/>
                </a:lnTo>
                <a:lnTo>
                  <a:pt x="0" y="600067"/>
                </a:lnTo>
                <a:lnTo>
                  <a:pt x="0" y="0"/>
                </a:lnTo>
                <a:close/>
              </a:path>
            </a:pathLst>
          </a:custGeom>
          <a:solidFill>
            <a:srgbClr val="00A9C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Dementia</a:t>
            </a:r>
          </a:p>
        </p:txBody>
      </p:sp>
      <p:sp>
        <p:nvSpPr>
          <p:cNvPr id="10" name="Round Single Corner Rectangle 9"/>
          <p:cNvSpPr>
            <a:spLocks/>
          </p:cNvSpPr>
          <p:nvPr/>
        </p:nvSpPr>
        <p:spPr bwMode="auto">
          <a:xfrm>
            <a:off x="597369" y="3411538"/>
            <a:ext cx="2187575" cy="404351"/>
          </a:xfrm>
          <a:custGeom>
            <a:avLst/>
            <a:gdLst>
              <a:gd name="T0" fmla="*/ 0 w 1728192"/>
              <a:gd name="T1" fmla="*/ 0 h 648072"/>
              <a:gd name="T2" fmla="*/ 1620178 w 1728192"/>
              <a:gd name="T3" fmla="*/ 0 h 648072"/>
              <a:gd name="T4" fmla="*/ 1728192 w 1728192"/>
              <a:gd name="T5" fmla="*/ 108014 h 648072"/>
              <a:gd name="T6" fmla="*/ 1728192 w 1728192"/>
              <a:gd name="T7" fmla="*/ 648072 h 648072"/>
              <a:gd name="T8" fmla="*/ 0 w 1728192"/>
              <a:gd name="T9" fmla="*/ 648072 h 648072"/>
              <a:gd name="T10" fmla="*/ 0 w 1728192"/>
              <a:gd name="T11" fmla="*/ 0 h 648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192"/>
              <a:gd name="T19" fmla="*/ 0 h 648072"/>
              <a:gd name="T20" fmla="*/ 1728192 w 1728192"/>
              <a:gd name="T21" fmla="*/ 648072 h 648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192" h="648072">
                <a:moveTo>
                  <a:pt x="0" y="0"/>
                </a:moveTo>
                <a:lnTo>
                  <a:pt x="1620178" y="0"/>
                </a:lnTo>
                <a:cubicBezTo>
                  <a:pt x="1679832" y="0"/>
                  <a:pt x="1728192" y="48360"/>
                  <a:pt x="1728192" y="108014"/>
                </a:cubicBezTo>
                <a:lnTo>
                  <a:pt x="172819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rgbClr val="00A9C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Musculoskeletal</a:t>
            </a:r>
          </a:p>
        </p:txBody>
      </p:sp>
      <p:sp>
        <p:nvSpPr>
          <p:cNvPr id="11" name="Round Single Corner Rectangle 10"/>
          <p:cNvSpPr>
            <a:spLocks/>
          </p:cNvSpPr>
          <p:nvPr/>
        </p:nvSpPr>
        <p:spPr bwMode="auto">
          <a:xfrm>
            <a:off x="597368" y="3935772"/>
            <a:ext cx="2187575" cy="435383"/>
          </a:xfrm>
          <a:custGeom>
            <a:avLst/>
            <a:gdLst>
              <a:gd name="T0" fmla="*/ 0 w 1728192"/>
              <a:gd name="T1" fmla="*/ 0 h 600067"/>
              <a:gd name="T2" fmla="*/ 1628179 w 1728192"/>
              <a:gd name="T3" fmla="*/ 0 h 600067"/>
              <a:gd name="T4" fmla="*/ 1728192 w 1728192"/>
              <a:gd name="T5" fmla="*/ 100013 h 600067"/>
              <a:gd name="T6" fmla="*/ 1728192 w 1728192"/>
              <a:gd name="T7" fmla="*/ 600067 h 600067"/>
              <a:gd name="T8" fmla="*/ 0 w 1728192"/>
              <a:gd name="T9" fmla="*/ 600067 h 600067"/>
              <a:gd name="T10" fmla="*/ 0 w 1728192"/>
              <a:gd name="T11" fmla="*/ 0 h 6000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192"/>
              <a:gd name="T19" fmla="*/ 0 h 600067"/>
              <a:gd name="T20" fmla="*/ 1728192 w 1728192"/>
              <a:gd name="T21" fmla="*/ 600067 h 6000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192" h="600067">
                <a:moveTo>
                  <a:pt x="0" y="0"/>
                </a:moveTo>
                <a:lnTo>
                  <a:pt x="1628179" y="0"/>
                </a:lnTo>
                <a:cubicBezTo>
                  <a:pt x="1683415" y="0"/>
                  <a:pt x="1728192" y="44777"/>
                  <a:pt x="1728192" y="100013"/>
                </a:cubicBezTo>
                <a:lnTo>
                  <a:pt x="1728192" y="600067"/>
                </a:lnTo>
                <a:lnTo>
                  <a:pt x="0" y="600067"/>
                </a:lnTo>
                <a:lnTo>
                  <a:pt x="0" y="0"/>
                </a:lnTo>
                <a:close/>
              </a:path>
            </a:pathLst>
          </a:custGeom>
          <a:solidFill>
            <a:srgbClr val="00A9C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Alcohol</a:t>
            </a:r>
          </a:p>
        </p:txBody>
      </p:sp>
      <p:sp>
        <p:nvSpPr>
          <p:cNvPr id="12" name="Round Single Corner Rectangle 11"/>
          <p:cNvSpPr>
            <a:spLocks/>
          </p:cNvSpPr>
          <p:nvPr/>
        </p:nvSpPr>
        <p:spPr bwMode="auto">
          <a:xfrm>
            <a:off x="597367" y="4502917"/>
            <a:ext cx="2187575" cy="432619"/>
          </a:xfrm>
          <a:custGeom>
            <a:avLst/>
            <a:gdLst>
              <a:gd name="T0" fmla="*/ 0 w 1728192"/>
              <a:gd name="T1" fmla="*/ 0 h 600067"/>
              <a:gd name="T2" fmla="*/ 1628179 w 1728192"/>
              <a:gd name="T3" fmla="*/ 0 h 600067"/>
              <a:gd name="T4" fmla="*/ 1728192 w 1728192"/>
              <a:gd name="T5" fmla="*/ 100013 h 600067"/>
              <a:gd name="T6" fmla="*/ 1728192 w 1728192"/>
              <a:gd name="T7" fmla="*/ 600067 h 600067"/>
              <a:gd name="T8" fmla="*/ 0 w 1728192"/>
              <a:gd name="T9" fmla="*/ 600067 h 600067"/>
              <a:gd name="T10" fmla="*/ 0 w 1728192"/>
              <a:gd name="T11" fmla="*/ 0 h 6000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192"/>
              <a:gd name="T19" fmla="*/ 0 h 600067"/>
              <a:gd name="T20" fmla="*/ 1728192 w 1728192"/>
              <a:gd name="T21" fmla="*/ 600067 h 6000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192" h="600067">
                <a:moveTo>
                  <a:pt x="0" y="0"/>
                </a:moveTo>
                <a:lnTo>
                  <a:pt x="1628179" y="0"/>
                </a:lnTo>
                <a:cubicBezTo>
                  <a:pt x="1683415" y="0"/>
                  <a:pt x="1728192" y="44777"/>
                  <a:pt x="1728192" y="100013"/>
                </a:cubicBezTo>
                <a:lnTo>
                  <a:pt x="1728192" y="600067"/>
                </a:lnTo>
                <a:lnTo>
                  <a:pt x="0" y="600067"/>
                </a:lnTo>
                <a:lnTo>
                  <a:pt x="0" y="0"/>
                </a:lnTo>
                <a:close/>
              </a:path>
            </a:pathLst>
          </a:custGeom>
          <a:solidFill>
            <a:srgbClr val="00A9CD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Cancer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598124" y="1498933"/>
            <a:ext cx="2186822" cy="720080"/>
          </a:xfrm>
          <a:prstGeom prst="round1Rect">
            <a:avLst/>
          </a:prstGeom>
          <a:solidFill>
            <a:srgbClr val="00A9C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CLINICAL THEMES</a:t>
            </a:r>
          </a:p>
        </p:txBody>
      </p:sp>
      <p:sp>
        <p:nvSpPr>
          <p:cNvPr id="14" name="Round Single Corner Rectangle 13"/>
          <p:cNvSpPr>
            <a:spLocks/>
          </p:cNvSpPr>
          <p:nvPr/>
        </p:nvSpPr>
        <p:spPr bwMode="auto">
          <a:xfrm>
            <a:off x="5868268" y="2269610"/>
            <a:ext cx="2663825" cy="431800"/>
          </a:xfrm>
          <a:custGeom>
            <a:avLst/>
            <a:gdLst>
              <a:gd name="T0" fmla="*/ 0 w 2664296"/>
              <a:gd name="T1" fmla="*/ 0 h 432048"/>
              <a:gd name="T2" fmla="*/ 2592287 w 2664296"/>
              <a:gd name="T3" fmla="*/ 0 h 432048"/>
              <a:gd name="T4" fmla="*/ 2664296 w 2664296"/>
              <a:gd name="T5" fmla="*/ 72009 h 432048"/>
              <a:gd name="T6" fmla="*/ 2664296 w 2664296"/>
              <a:gd name="T7" fmla="*/ 432048 h 432048"/>
              <a:gd name="T8" fmla="*/ 0 w 2664296"/>
              <a:gd name="T9" fmla="*/ 432048 h 432048"/>
              <a:gd name="T10" fmla="*/ 0 w 2664296"/>
              <a:gd name="T11" fmla="*/ 0 h 43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4296"/>
              <a:gd name="T19" fmla="*/ 0 h 432048"/>
              <a:gd name="T20" fmla="*/ 2664296 w 2664296"/>
              <a:gd name="T21" fmla="*/ 432048 h 43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4296" h="432048">
                <a:moveTo>
                  <a:pt x="0" y="0"/>
                </a:moveTo>
                <a:lnTo>
                  <a:pt x="2592287" y="0"/>
                </a:lnTo>
                <a:cubicBezTo>
                  <a:pt x="2632056" y="0"/>
                  <a:pt x="2664296" y="32240"/>
                  <a:pt x="2664296" y="72009"/>
                </a:cubicBezTo>
                <a:lnTo>
                  <a:pt x="266429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A9CD"/>
                </a:solidFill>
              </a:rPr>
              <a:t>Wealth Creation</a:t>
            </a:r>
          </a:p>
        </p:txBody>
      </p:sp>
      <p:sp>
        <p:nvSpPr>
          <p:cNvPr id="15" name="Round Single Corner Rectangle 14"/>
          <p:cNvSpPr>
            <a:spLocks/>
          </p:cNvSpPr>
          <p:nvPr/>
        </p:nvSpPr>
        <p:spPr bwMode="auto">
          <a:xfrm>
            <a:off x="5868615" y="2815585"/>
            <a:ext cx="2663825" cy="431800"/>
          </a:xfrm>
          <a:custGeom>
            <a:avLst/>
            <a:gdLst>
              <a:gd name="T0" fmla="*/ 0 w 2664296"/>
              <a:gd name="T1" fmla="*/ 0 h 432048"/>
              <a:gd name="T2" fmla="*/ 2592287 w 2664296"/>
              <a:gd name="T3" fmla="*/ 0 h 432048"/>
              <a:gd name="T4" fmla="*/ 2664296 w 2664296"/>
              <a:gd name="T5" fmla="*/ 72009 h 432048"/>
              <a:gd name="T6" fmla="*/ 2664296 w 2664296"/>
              <a:gd name="T7" fmla="*/ 432048 h 432048"/>
              <a:gd name="T8" fmla="*/ 0 w 2664296"/>
              <a:gd name="T9" fmla="*/ 432048 h 432048"/>
              <a:gd name="T10" fmla="*/ 0 w 2664296"/>
              <a:gd name="T11" fmla="*/ 0 h 43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4296"/>
              <a:gd name="T19" fmla="*/ 0 h 432048"/>
              <a:gd name="T20" fmla="*/ 2664296 w 2664296"/>
              <a:gd name="T21" fmla="*/ 432048 h 43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4296" h="432048">
                <a:moveTo>
                  <a:pt x="0" y="0"/>
                </a:moveTo>
                <a:lnTo>
                  <a:pt x="2592287" y="0"/>
                </a:lnTo>
                <a:cubicBezTo>
                  <a:pt x="2632056" y="0"/>
                  <a:pt x="2664296" y="32240"/>
                  <a:pt x="2664296" y="72009"/>
                </a:cubicBezTo>
                <a:lnTo>
                  <a:pt x="266429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A9CD"/>
                </a:solidFill>
              </a:rPr>
              <a:t>Patient Safety</a:t>
            </a:r>
          </a:p>
        </p:txBody>
      </p:sp>
      <p:sp>
        <p:nvSpPr>
          <p:cNvPr id="17" name="Round Single Corner Rectangle 16"/>
          <p:cNvSpPr>
            <a:spLocks/>
          </p:cNvSpPr>
          <p:nvPr/>
        </p:nvSpPr>
        <p:spPr bwMode="auto">
          <a:xfrm>
            <a:off x="5868615" y="3358174"/>
            <a:ext cx="2663825" cy="431800"/>
          </a:xfrm>
          <a:custGeom>
            <a:avLst/>
            <a:gdLst>
              <a:gd name="T0" fmla="*/ 0 w 2664296"/>
              <a:gd name="T1" fmla="*/ 0 h 432048"/>
              <a:gd name="T2" fmla="*/ 2592287 w 2664296"/>
              <a:gd name="T3" fmla="*/ 0 h 432048"/>
              <a:gd name="T4" fmla="*/ 2664296 w 2664296"/>
              <a:gd name="T5" fmla="*/ 72009 h 432048"/>
              <a:gd name="T6" fmla="*/ 2664296 w 2664296"/>
              <a:gd name="T7" fmla="*/ 432048 h 432048"/>
              <a:gd name="T8" fmla="*/ 0 w 2664296"/>
              <a:gd name="T9" fmla="*/ 432048 h 432048"/>
              <a:gd name="T10" fmla="*/ 0 w 2664296"/>
              <a:gd name="T11" fmla="*/ 0 h 43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4296"/>
              <a:gd name="T19" fmla="*/ 0 h 432048"/>
              <a:gd name="T20" fmla="*/ 2664296 w 2664296"/>
              <a:gd name="T21" fmla="*/ 432048 h 43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4296" h="432048">
                <a:moveTo>
                  <a:pt x="0" y="0"/>
                </a:moveTo>
                <a:lnTo>
                  <a:pt x="2592287" y="0"/>
                </a:lnTo>
                <a:cubicBezTo>
                  <a:pt x="2632056" y="0"/>
                  <a:pt x="2664296" y="32240"/>
                  <a:pt x="2664296" y="72009"/>
                </a:cubicBezTo>
                <a:lnTo>
                  <a:pt x="266429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A9CD"/>
                </a:solidFill>
              </a:rPr>
              <a:t>Informatics</a:t>
            </a:r>
          </a:p>
        </p:txBody>
      </p:sp>
      <p:sp>
        <p:nvSpPr>
          <p:cNvPr id="19" name="Round Single Corner Rectangle 18"/>
          <p:cNvSpPr>
            <a:spLocks/>
          </p:cNvSpPr>
          <p:nvPr/>
        </p:nvSpPr>
        <p:spPr bwMode="auto">
          <a:xfrm>
            <a:off x="5868144" y="3913440"/>
            <a:ext cx="2663825" cy="431800"/>
          </a:xfrm>
          <a:custGeom>
            <a:avLst/>
            <a:gdLst>
              <a:gd name="T0" fmla="*/ 0 w 2664296"/>
              <a:gd name="T1" fmla="*/ 0 h 432048"/>
              <a:gd name="T2" fmla="*/ 2592287 w 2664296"/>
              <a:gd name="T3" fmla="*/ 0 h 432048"/>
              <a:gd name="T4" fmla="*/ 2664296 w 2664296"/>
              <a:gd name="T5" fmla="*/ 72009 h 432048"/>
              <a:gd name="T6" fmla="*/ 2664296 w 2664296"/>
              <a:gd name="T7" fmla="*/ 432048 h 432048"/>
              <a:gd name="T8" fmla="*/ 0 w 2664296"/>
              <a:gd name="T9" fmla="*/ 432048 h 432048"/>
              <a:gd name="T10" fmla="*/ 0 w 2664296"/>
              <a:gd name="T11" fmla="*/ 0 h 43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4296"/>
              <a:gd name="T19" fmla="*/ 0 h 432048"/>
              <a:gd name="T20" fmla="*/ 2664296 w 2664296"/>
              <a:gd name="T21" fmla="*/ 432048 h 43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4296" h="432048">
                <a:moveTo>
                  <a:pt x="0" y="0"/>
                </a:moveTo>
                <a:lnTo>
                  <a:pt x="2592287" y="0"/>
                </a:lnTo>
                <a:cubicBezTo>
                  <a:pt x="2632056" y="0"/>
                  <a:pt x="2664296" y="32240"/>
                  <a:pt x="2664296" y="72009"/>
                </a:cubicBezTo>
                <a:lnTo>
                  <a:pt x="266429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A9CD"/>
                </a:solidFill>
              </a:rPr>
              <a:t>Patient Experience</a:t>
            </a:r>
          </a:p>
        </p:txBody>
      </p:sp>
      <p:sp>
        <p:nvSpPr>
          <p:cNvPr id="20" name="Round Single Corner Rectangle 19"/>
          <p:cNvSpPr>
            <a:spLocks/>
          </p:cNvSpPr>
          <p:nvPr/>
        </p:nvSpPr>
        <p:spPr bwMode="auto">
          <a:xfrm>
            <a:off x="5868143" y="4477822"/>
            <a:ext cx="2663825" cy="431800"/>
          </a:xfrm>
          <a:custGeom>
            <a:avLst/>
            <a:gdLst>
              <a:gd name="T0" fmla="*/ 0 w 2664296"/>
              <a:gd name="T1" fmla="*/ 0 h 432048"/>
              <a:gd name="T2" fmla="*/ 2592287 w 2664296"/>
              <a:gd name="T3" fmla="*/ 0 h 432048"/>
              <a:gd name="T4" fmla="*/ 2664296 w 2664296"/>
              <a:gd name="T5" fmla="*/ 72009 h 432048"/>
              <a:gd name="T6" fmla="*/ 2664296 w 2664296"/>
              <a:gd name="T7" fmla="*/ 432048 h 432048"/>
              <a:gd name="T8" fmla="*/ 0 w 2664296"/>
              <a:gd name="T9" fmla="*/ 432048 h 432048"/>
              <a:gd name="T10" fmla="*/ 0 w 2664296"/>
              <a:gd name="T11" fmla="*/ 0 h 4320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64296"/>
              <a:gd name="T19" fmla="*/ 0 h 432048"/>
              <a:gd name="T20" fmla="*/ 2664296 w 2664296"/>
              <a:gd name="T21" fmla="*/ 432048 h 4320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64296" h="432048">
                <a:moveTo>
                  <a:pt x="0" y="0"/>
                </a:moveTo>
                <a:lnTo>
                  <a:pt x="2592287" y="0"/>
                </a:lnTo>
                <a:cubicBezTo>
                  <a:pt x="2632056" y="0"/>
                  <a:pt x="2664296" y="32240"/>
                  <a:pt x="2664296" y="72009"/>
                </a:cubicBezTo>
                <a:lnTo>
                  <a:pt x="266429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A9CD"/>
                </a:solidFill>
              </a:rPr>
              <a:t>Education &amp; Training</a:t>
            </a:r>
          </a:p>
        </p:txBody>
      </p:sp>
      <p:sp>
        <p:nvSpPr>
          <p:cNvPr id="21" name="Round Single Corner Rectangle 20"/>
          <p:cNvSpPr/>
          <p:nvPr/>
        </p:nvSpPr>
        <p:spPr>
          <a:xfrm>
            <a:off x="5868144" y="1531125"/>
            <a:ext cx="2664296" cy="648072"/>
          </a:xfrm>
          <a:prstGeom prst="round1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A9CD"/>
                </a:solidFill>
              </a:rPr>
              <a:t>CROSS-CUTTING THEMES</a:t>
            </a:r>
          </a:p>
        </p:txBody>
      </p:sp>
      <p:sp>
        <p:nvSpPr>
          <p:cNvPr id="23" name="Left-Right Arrow 22"/>
          <p:cNvSpPr>
            <a:spLocks noChangeArrowheads="1"/>
          </p:cNvSpPr>
          <p:nvPr/>
        </p:nvSpPr>
        <p:spPr bwMode="auto">
          <a:xfrm rot="16200000">
            <a:off x="2645577" y="2057389"/>
            <a:ext cx="3600390" cy="2232245"/>
          </a:xfrm>
          <a:prstGeom prst="leftRightArrow">
            <a:avLst>
              <a:gd name="adj1" fmla="val 62942"/>
              <a:gd name="adj2" fmla="val 3316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vert="vert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Patient &amp; Public Involvement</a:t>
            </a:r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2485" y="5142015"/>
            <a:ext cx="8388350" cy="772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 smtClean="0">
                <a:ea typeface="ヒラギノ角ゴ Pro W3" pitchFamily="-84" charset="-128"/>
              </a:rPr>
              <a:t>…creating clinical and cross-cutting themes, with patient and public involvement running throughout all of our programmes.</a:t>
            </a:r>
          </a:p>
        </p:txBody>
      </p:sp>
    </p:spTree>
    <p:extLst>
      <p:ext uri="{BB962C8B-B14F-4D97-AF65-F5344CB8AC3E}">
        <p14:creationId xmlns:p14="http://schemas.microsoft.com/office/powerpoint/2010/main" val="401689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Diabetes </a:t>
            </a:r>
            <a:r>
              <a:rPr lang="en-GB" sz="3100" dirty="0" smtClean="0">
                <a:solidFill>
                  <a:srgbClr val="00B0F0"/>
                </a:solidFill>
              </a:rPr>
              <a:t>high</a:t>
            </a:r>
            <a:r>
              <a:rPr lang="en-GB" dirty="0" smtClean="0">
                <a:solidFill>
                  <a:srgbClr val="00B0F0"/>
                </a:solidFill>
              </a:rPr>
              <a:t> level themes</a:t>
            </a:r>
            <a:endParaRPr lang="en-GB" dirty="0">
              <a:solidFill>
                <a:srgbClr val="00B0F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620687"/>
          <a:ext cx="4896544" cy="544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ext Placeholder 4"/>
          <p:cNvSpPr txBox="1">
            <a:spLocks/>
          </p:cNvSpPr>
          <p:nvPr/>
        </p:nvSpPr>
        <p:spPr bwMode="auto">
          <a:xfrm>
            <a:off x="5508625" y="1484313"/>
            <a:ext cx="32416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Clr>
                <a:srgbClr val="00A9CD"/>
              </a:buClr>
            </a:pPr>
            <a:r>
              <a:rPr lang="en-US" altLang="en-US" dirty="0">
                <a:solidFill>
                  <a:srgbClr val="000000"/>
                </a:solidFill>
              </a:rPr>
              <a:t>Joint Strategic Needs Assessments  were used to identifying key areas of variation and risks. </a:t>
            </a:r>
          </a:p>
          <a:p>
            <a:pPr algn="r" defTabSz="457200" eaLnBrk="0" hangingPunct="0">
              <a:spcBef>
                <a:spcPct val="20000"/>
              </a:spcBef>
              <a:buClr>
                <a:srgbClr val="00A9CD"/>
              </a:buClr>
            </a:pPr>
            <a:r>
              <a:rPr lang="en-US" altLang="en-US" dirty="0">
                <a:solidFill>
                  <a:srgbClr val="000000"/>
                </a:solidFill>
              </a:rPr>
              <a:t>High level priorities were developed and refined  by the </a:t>
            </a:r>
            <a:r>
              <a:rPr lang="en-US" altLang="en-US" dirty="0" err="1">
                <a:solidFill>
                  <a:srgbClr val="000000"/>
                </a:solidFill>
              </a:rPr>
              <a:t>programme</a:t>
            </a:r>
            <a:r>
              <a:rPr lang="en-US" altLang="en-US" dirty="0">
                <a:solidFill>
                  <a:srgbClr val="000000"/>
                </a:solidFill>
              </a:rPr>
              <a:t> team in consultation with a wide range of stakeholders.   </a:t>
            </a:r>
          </a:p>
        </p:txBody>
      </p:sp>
    </p:spTree>
    <p:extLst>
      <p:ext uri="{BB962C8B-B14F-4D97-AF65-F5344CB8AC3E}">
        <p14:creationId xmlns:p14="http://schemas.microsoft.com/office/powerpoint/2010/main" val="196198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323850" y="290513"/>
            <a:ext cx="8229600" cy="546100"/>
          </a:xfrm>
        </p:spPr>
        <p:txBody>
          <a:bodyPr/>
          <a:lstStyle/>
          <a:p>
            <a:r>
              <a:rPr lang="en-GB" altLang="en-US" sz="3100" dirty="0" smtClean="0">
                <a:ea typeface="ヒラギノ角ゴ Pro W3" pitchFamily="-84" charset="-128"/>
              </a:rPr>
              <a:t>Current projects: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body" sz="quarter" idx="13"/>
          </p:nvPr>
        </p:nvSpPr>
        <p:spPr>
          <a:xfrm>
            <a:off x="323528" y="1196752"/>
            <a:ext cx="8388350" cy="2585323"/>
          </a:xfrm>
        </p:spPr>
        <p:txBody>
          <a:bodyPr>
            <a:spAutoFit/>
          </a:bodyPr>
          <a:lstStyle/>
          <a:p>
            <a:pPr marL="457200" indent="-457200">
              <a:spcAft>
                <a:spcPct val="50000"/>
              </a:spcAft>
              <a:buClr>
                <a:schemeClr val="accent1"/>
              </a:buClr>
              <a:buFontTx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Improving </a:t>
            </a:r>
            <a:r>
              <a:rPr lang="en-GB" sz="2000" dirty="0">
                <a:solidFill>
                  <a:schemeClr val="tx1"/>
                </a:solidFill>
              </a:rPr>
              <a:t>self-management of insulin therapy by improving access to and appropriate use of </a:t>
            </a:r>
            <a:r>
              <a:rPr lang="en-GB" sz="2000" dirty="0" smtClean="0">
                <a:solidFill>
                  <a:schemeClr val="tx1"/>
                </a:solidFill>
              </a:rPr>
              <a:t>technologies</a:t>
            </a:r>
          </a:p>
          <a:p>
            <a:pPr marL="457200" indent="-457200">
              <a:spcAft>
                <a:spcPct val="50000"/>
              </a:spcAft>
              <a:buClr>
                <a:schemeClr val="accent1"/>
              </a:buClr>
              <a:buFontTx/>
              <a:buAutoNum type="arabicPeriod"/>
              <a:defRPr/>
            </a:pPr>
            <a:r>
              <a:rPr lang="en-GB" sz="2000" dirty="0">
                <a:solidFill>
                  <a:schemeClr val="tx1"/>
                </a:solidFill>
              </a:rPr>
              <a:t>Improving the integration of care pathways for management of unscheduled care in </a:t>
            </a:r>
            <a:r>
              <a:rPr lang="en-GB" sz="2000" dirty="0" smtClean="0">
                <a:solidFill>
                  <a:schemeClr val="tx1"/>
                </a:solidFill>
              </a:rPr>
              <a:t>hypoglycaemia </a:t>
            </a:r>
            <a:r>
              <a:rPr lang="en-GB" sz="2000" dirty="0">
                <a:solidFill>
                  <a:schemeClr val="tx1"/>
                </a:solidFill>
              </a:rPr>
              <a:t>and hyperglycaemia 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Aft>
                <a:spcPct val="50000"/>
              </a:spcAft>
              <a:buClr>
                <a:schemeClr val="accent1"/>
              </a:buClr>
              <a:buFontTx/>
              <a:buAutoNum type="arabicPeriod"/>
              <a:defRPr/>
            </a:pPr>
            <a:r>
              <a:rPr lang="en-GB" sz="2000" dirty="0">
                <a:solidFill>
                  <a:schemeClr val="tx1"/>
                </a:solidFill>
              </a:rPr>
              <a:t>Right Insulin, Right Time, Right </a:t>
            </a:r>
            <a:r>
              <a:rPr lang="en-GB" sz="2000" dirty="0" smtClean="0">
                <a:solidFill>
                  <a:schemeClr val="tx1"/>
                </a:solidFill>
              </a:rPr>
              <a:t>Dose</a:t>
            </a:r>
          </a:p>
          <a:p>
            <a:pPr marL="457200" indent="-457200">
              <a:spcAft>
                <a:spcPct val="50000"/>
              </a:spcAft>
              <a:buClr>
                <a:schemeClr val="accent1"/>
              </a:buClr>
              <a:buFontTx/>
              <a:buAutoNum type="arabicPeriod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Structured education and related support for self-management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546100"/>
          </a:xfrm>
        </p:spPr>
        <p:txBody>
          <a:bodyPr/>
          <a:lstStyle/>
          <a:p>
            <a:r>
              <a:rPr lang="en-GB" sz="3200" dirty="0"/>
              <a:t>Improving the integration of care pathways for management of unscheduled care in hypoglycaemia and hyperglycaemia</a:t>
            </a:r>
            <a:endParaRPr lang="en-GB" altLang="en-US" sz="3100" dirty="0" smtClean="0"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02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323850" y="290513"/>
            <a:ext cx="8229600" cy="546100"/>
          </a:xfrm>
        </p:spPr>
        <p:txBody>
          <a:bodyPr/>
          <a:lstStyle/>
          <a:p>
            <a:r>
              <a:rPr lang="en-GB" altLang="en-US" sz="2800" dirty="0" smtClean="0">
                <a:ea typeface="ヒラギノ角ゴ Pro W3"/>
              </a:rPr>
              <a:t>Integration of care f</a:t>
            </a:r>
            <a:r>
              <a:rPr lang="en-US" altLang="en-US" sz="2800" dirty="0" smtClean="0">
                <a:ea typeface="ヒラギノ角ゴ Pro W3"/>
              </a:rPr>
              <a:t>or people who experience serious hypo or </a:t>
            </a:r>
            <a:r>
              <a:rPr lang="en-US" altLang="en-US" sz="2800" dirty="0" err="1" smtClean="0">
                <a:ea typeface="ヒラギノ角ゴ Pro W3"/>
              </a:rPr>
              <a:t>hyperglycaemic</a:t>
            </a:r>
            <a:r>
              <a:rPr lang="en-US" altLang="en-US" sz="2800" dirty="0" smtClean="0">
                <a:ea typeface="ヒラギノ角ゴ Pro W3"/>
              </a:rPr>
              <a:t> events</a:t>
            </a:r>
            <a:endParaRPr lang="en-GB" altLang="en-US" sz="2800" dirty="0" smtClean="0">
              <a:ea typeface="ヒラギノ角ゴ Pro W3"/>
            </a:endParaRPr>
          </a:p>
        </p:txBody>
      </p:sp>
      <p:sp>
        <p:nvSpPr>
          <p:cNvPr id="10243" name="Text Box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468313" y="1412875"/>
            <a:ext cx="8388350" cy="3841052"/>
          </a:xfrm>
        </p:spPr>
        <p:txBody>
          <a:bodyPr>
            <a:spAutoFit/>
          </a:bodyPr>
          <a:lstStyle/>
          <a:p>
            <a:pPr marL="266700" indent="-266700"/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Working with the Clinical Audit and Research Unit (CARU) at London Ambulance Service (LAS)</a:t>
            </a:r>
          </a:p>
          <a:p>
            <a:pPr marL="266700" indent="-266700">
              <a:buFontTx/>
              <a:buNone/>
            </a:pPr>
            <a:endParaRPr lang="en-GB" altLang="en-US" sz="1400" dirty="0" smtClean="0">
              <a:solidFill>
                <a:schemeClr val="tx1"/>
              </a:solidFill>
              <a:ea typeface="ヒラギノ角ゴ Pro W3"/>
            </a:endParaRPr>
          </a:p>
          <a:p>
            <a:pPr marL="266700" indent="-266700"/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LAS attends approximately 20,000 diabetic emergencies per year (www.londonambulance.nhs.uk): </a:t>
            </a:r>
          </a:p>
          <a:p>
            <a:pPr marL="266700" indent="-266700"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	- hypoglycaemia (low blood sugar) – 11,000  (50% seen and treated in the community)</a:t>
            </a:r>
          </a:p>
          <a:p>
            <a:pPr marL="266700" indent="-266700"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	- hyperglycaemia (high blood sugar) – 9000 mostly diagnosed diabetic patients </a:t>
            </a:r>
          </a:p>
          <a:p>
            <a:pPr marL="266700" indent="-266700"/>
            <a:endParaRPr lang="en-GB" altLang="en-US" sz="1400" dirty="0" smtClean="0">
              <a:solidFill>
                <a:schemeClr val="tx1"/>
              </a:solidFill>
              <a:ea typeface="ヒラギノ角ゴ Pro W3"/>
            </a:endParaRPr>
          </a:p>
          <a:p>
            <a:pPr marL="266700" indent="-266700"/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October 2012: LAS launched new pathway in which GPs are informed of the event within 24-48 hours (with patient consent)</a:t>
            </a:r>
          </a:p>
          <a:p>
            <a:pPr marL="266700" indent="-266700">
              <a:buFontTx/>
              <a:buNone/>
            </a:pPr>
            <a:endParaRPr lang="en-GB" altLang="en-US" sz="1400" dirty="0" smtClean="0">
              <a:solidFill>
                <a:schemeClr val="tx1"/>
              </a:solidFill>
              <a:ea typeface="ヒラギノ角ゴ Pro W3"/>
            </a:endParaRPr>
          </a:p>
          <a:p>
            <a:pPr marL="266700" indent="-266700"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Project objectives:</a:t>
            </a:r>
          </a:p>
          <a:p>
            <a:pPr marL="266700" indent="-266700">
              <a:buFontTx/>
              <a:buAutoNum type="arabicPeriod"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Work with LAS to evaluate implementation of current pathway</a:t>
            </a:r>
          </a:p>
          <a:p>
            <a:pPr marL="266700" indent="-266700">
              <a:buFontTx/>
              <a:buAutoNum type="arabicPeriod"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Is the information being shared by LAS resulting in the best possible care for patients?</a:t>
            </a:r>
          </a:p>
          <a:p>
            <a:pPr marL="266700" indent="-266700">
              <a:buFontTx/>
              <a:buAutoNum type="arabicPeriod"/>
            </a:pPr>
            <a:r>
              <a:rPr lang="en-GB" altLang="en-US" sz="1400" dirty="0" smtClean="0">
                <a:solidFill>
                  <a:schemeClr val="tx1"/>
                </a:solidFill>
                <a:ea typeface="ヒラギノ角ゴ Pro W3"/>
              </a:rPr>
              <a:t>Work with service users and providers to develop and implement new pathways that improve patient outcomes</a:t>
            </a:r>
          </a:p>
          <a:p>
            <a:pPr marL="0" indent="0">
              <a:buNone/>
            </a:pPr>
            <a:endParaRPr lang="en-GB" altLang="en-US" sz="1400" dirty="0" smtClean="0">
              <a:solidFill>
                <a:schemeClr val="tx1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0403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Ambulance Service enhanced pre-hospital 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Diabetes patients who experience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hypoglycaemic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episode requiring ambulance assistants can follow one of 2 pathways….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Diabetes patients requiring insulin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 pathway recommends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 approach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non-conveyed patient should receive a call-back within 2 hours to check their recovery status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non-conveyed patient should be referred back to their GP allowing further self management advice and adjustment of medication regimes by the patients GP/diabetic nurse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Diabetes patients requiring tablets only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pathway recommends that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on tablets only should be conveyed to their local A&amp;E for further investigations and management</a:t>
            </a:r>
          </a:p>
          <a:p>
            <a:pPr marL="0" indent="0" algn="ctr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N_Powerpoin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1209</Words>
  <Application>Microsoft Macintosh PowerPoint</Application>
  <PresentationFormat>On-screen Show (4:3)</PresentationFormat>
  <Paragraphs>273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HIN_Powerpoint_template</vt:lpstr>
      <vt:lpstr>Diabetes Programme </vt:lpstr>
      <vt:lpstr>Health Innovation Network</vt:lpstr>
      <vt:lpstr>Health Innovation Network</vt:lpstr>
      <vt:lpstr>Priorities</vt:lpstr>
      <vt:lpstr>Diabetes high level themes</vt:lpstr>
      <vt:lpstr>Current projects:</vt:lpstr>
      <vt:lpstr>Improving the integration of care pathways for management of unscheduled care in hypoglycaemia and hyperglycaemia</vt:lpstr>
      <vt:lpstr>Integration of care for people who experience serious hypo or hyperglycaemic events</vt:lpstr>
      <vt:lpstr>London Ambulance Service enhanced pre-hospital practice guidelines 2012-2013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Collaborative Workshop</vt:lpstr>
      <vt:lpstr>Questions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integration of care pathways for management of unscheduled care in hypoglycaemia and hyperglycaemia</dc:title>
  <dc:creator>Alice Ridley</dc:creator>
  <cp:lastModifiedBy>Polly Healy</cp:lastModifiedBy>
  <cp:revision>55</cp:revision>
  <dcterms:created xsi:type="dcterms:W3CDTF">2014-11-14T09:56:07Z</dcterms:created>
  <dcterms:modified xsi:type="dcterms:W3CDTF">2015-03-10T15:34:38Z</dcterms:modified>
</cp:coreProperties>
</file>