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6866" autoAdjust="0"/>
  </p:normalViewPr>
  <p:slideViewPr>
    <p:cSldViewPr>
      <p:cViewPr varScale="1">
        <p:scale>
          <a:sx n="98" d="100"/>
          <a:sy n="98" d="100"/>
        </p:scale>
        <p:origin x="612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24943"/>
            <a:ext cx="4419600" cy="39798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London Ambulance Service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4171258"/>
            <a:ext cx="3960440" cy="3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>
                <a:solidFill>
                  <a:srgbClr val="0070C0"/>
                </a:solidFill>
              </a:rPr>
              <a:t>Hospital Breaches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375964"/>
            <a:ext cx="2364236" cy="37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Lost Hours</a:t>
            </a:r>
            <a:endParaRPr lang="en-GB" sz="1200" b="1" kern="0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988285" y="1009939"/>
            <a:ext cx="7184115" cy="532310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988285" y="6453336"/>
            <a:ext cx="1783515" cy="1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45847"/>
              </p:ext>
            </p:extLst>
          </p:nvPr>
        </p:nvGraphicFramePr>
        <p:xfrm>
          <a:off x="312787" y="5589240"/>
          <a:ext cx="1234877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by Location</a:t>
            </a:r>
            <a:endParaRPr lang="en-GB" sz="1200" b="1" kern="0" dirty="0"/>
          </a:p>
        </p:txBody>
      </p:sp>
      <p:grpSp>
        <p:nvGrpSpPr>
          <p:cNvPr id="9" name="Group 8"/>
          <p:cNvGrpSpPr/>
          <p:nvPr/>
        </p:nvGrpSpPr>
        <p:grpSpPr>
          <a:xfrm>
            <a:off x="395536" y="5589240"/>
            <a:ext cx="288032" cy="543273"/>
            <a:chOff x="368012" y="5541204"/>
            <a:chExt cx="201600" cy="398205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75785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68012" y="5541204"/>
              <a:ext cx="201600" cy="21111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209" y="5545720"/>
            <a:ext cx="1368461" cy="763600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209" y="1094654"/>
            <a:ext cx="1368462" cy="435336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This map shows the relative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size of the bubble relates to the comparative hours lost* 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/>
          </a:p>
          <a:p>
            <a:pPr marL="171450" indent="-171450" eaLnBrk="0" hangingPunct="0">
              <a:spcBef>
                <a:spcPct val="5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smaller the bubble, the fewer hours lost at hospital.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GB" sz="800" i="0" u="none" strike="noStrike" cap="none" normalizeH="0" dirty="0">
              <a:ln>
                <a:noFill/>
              </a:ln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sz="900" dirty="0"/>
              <a:t>T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/>
              <a:t>* Total time accrued after 15 minutes, for arrival at hospital to patient handover.</a:t>
            </a:r>
            <a:endParaRPr kumimoji="0" lang="en-GB" sz="70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1076562"/>
            <a:ext cx="6984776" cy="52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84262</TotalTime>
  <Words>101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Symbol</vt:lpstr>
      <vt:lpstr>Blank</vt:lpstr>
      <vt:lpstr>London Ambulance Service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3231</cp:revision>
  <cp:lastPrinted>2018-02-15T14:21:09Z</cp:lastPrinted>
  <dcterms:created xsi:type="dcterms:W3CDTF">2007-03-16T18:44:37Z</dcterms:created>
  <dcterms:modified xsi:type="dcterms:W3CDTF">2022-04-27T10:36:00Z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