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6866" autoAdjust="0"/>
  </p:normalViewPr>
  <p:slideViewPr>
    <p:cSldViewPr>
      <p:cViewPr varScale="1">
        <p:scale>
          <a:sx n="98" d="100"/>
          <a:sy n="98" d="100"/>
        </p:scale>
        <p:origin x="612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27/04/2022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London Ambulance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22931"/>
            <a:ext cx="12182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March 2018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3861898"/>
            <a:ext cx="3960440" cy="66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>
                <a:solidFill>
                  <a:srgbClr val="0070C0"/>
                </a:solidFill>
              </a:rPr>
              <a:t>Hospital Breaches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Lost Hours</a:t>
            </a:r>
            <a:r>
              <a:rPr lang="en-GB" sz="2000" b="1" kern="0" dirty="0"/>
              <a:t>                                              </a:t>
            </a:r>
            <a:r>
              <a:rPr lang="en-GB" sz="1200" b="1" kern="0" dirty="0"/>
              <a:t>March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2736"/>
            <a:ext cx="864096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713" y="5738288"/>
          <a:ext cx="1289951" cy="57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/>
              <a:t>Hospital Conveyance by Location                                                </a:t>
            </a:r>
            <a:r>
              <a:rPr lang="en-GB" sz="1200" b="1" kern="0" dirty="0"/>
              <a:t>March 2018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51209" y="1035582"/>
            <a:ext cx="1290082" cy="461393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This map shows the location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The size of the bubble relates to the comparative hours lost*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</a:t>
            </a: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>
                <a:ln>
                  <a:noFill/>
                </a:ln>
                <a:effectLst/>
                <a:latin typeface="Arial" charset="0"/>
              </a:rPr>
              <a:t>For example, during the reporting week, </a:t>
            </a:r>
            <a:r>
              <a:rPr lang="en-GB" sz="900" dirty="0"/>
              <a:t>the highest hours lost were at Queens Romford.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/>
              <a:t>The fewest hours were lost at Homerton, as the bubble can barely be seen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/>
              <a:t>* Total time accrued after 15 minutes, for arrival at hospital to patient handover.</a:t>
            </a:r>
            <a:endParaRPr kumimoji="0" lang="en-GB" sz="7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5830" y="5756130"/>
            <a:ext cx="252000" cy="422240"/>
            <a:chOff x="345830" y="5535074"/>
            <a:chExt cx="252000" cy="422240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93690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45830" y="5535074"/>
              <a:ext cx="252000" cy="252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520" y="5738288"/>
            <a:ext cx="1296144" cy="571032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409" y="1035582"/>
            <a:ext cx="7263072" cy="527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84199</TotalTime>
  <Words>126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Symbol</vt:lpstr>
      <vt:lpstr>Blank</vt:lpstr>
      <vt:lpstr>London Ambulance Service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3219</cp:revision>
  <cp:lastPrinted>2018-02-15T14:21:09Z</cp:lastPrinted>
  <dcterms:created xsi:type="dcterms:W3CDTF">2007-03-16T18:44:37Z</dcterms:created>
  <dcterms:modified xsi:type="dcterms:W3CDTF">2022-04-27T11:24:45Z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