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1" r:id="rId2"/>
    <p:sldId id="271" r:id="rId3"/>
    <p:sldId id="272" r:id="rId4"/>
    <p:sldId id="273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2C5B7"/>
    <a:srgbClr val="005BCF"/>
    <a:srgbClr val="FFF56E"/>
    <a:srgbClr val="0466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710" autoAdjust="0"/>
    <p:restoredTop sz="94588" autoAdjust="0"/>
  </p:normalViewPr>
  <p:slideViewPr>
    <p:cSldViewPr snapToGrid="0">
      <p:cViewPr>
        <p:scale>
          <a:sx n="125" d="100"/>
          <a:sy n="125" d="100"/>
        </p:scale>
        <p:origin x="630" y="66"/>
      </p:cViewPr>
      <p:guideLst>
        <p:guide orient="horz" pos="222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825FE-3D29-4EE3-B558-A1813B7C2B54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8FD1F5-FC51-488C-BF26-4ADD3DEAE15D}">
      <dgm:prSet phldrT="[Text]" custT="1"/>
      <dgm:spPr>
        <a:xfrm rot="16200000">
          <a:off x="-544774" y="546155"/>
          <a:ext cx="2448228" cy="1355916"/>
        </a:xfrm>
      </dgm:spPr>
      <dgm:t>
        <a:bodyPr/>
        <a:lstStyle/>
        <a:p>
          <a:pPr>
            <a:buNone/>
          </a:pPr>
          <a:r>
            <a:rPr lang="en-US" sz="1400" b="1" dirty="0">
              <a:latin typeface="Calibri" panose="020F0502020204030204" pitchFamily="34" charset="0"/>
              <a:ea typeface="+mn-ea"/>
              <a:cs typeface="+mn-cs"/>
            </a:rPr>
            <a:t>Workforce considerations</a:t>
          </a:r>
        </a:p>
      </dgm:t>
    </dgm:pt>
    <dgm:pt modelId="{90A4E0A1-1DAA-4458-AE06-F6E0EE3DF019}" type="parTrans" cxnId="{9E2559F2-0D66-4E6F-AB18-064893A1352E}">
      <dgm:prSet/>
      <dgm:spPr/>
      <dgm:t>
        <a:bodyPr/>
        <a:lstStyle/>
        <a:p>
          <a:endParaRPr lang="en-US"/>
        </a:p>
      </dgm:t>
    </dgm:pt>
    <dgm:pt modelId="{D712E5B3-8448-4D6C-BA4A-63618069E6A8}" type="sibTrans" cxnId="{9E2559F2-0D66-4E6F-AB18-064893A1352E}">
      <dgm:prSet/>
      <dgm:spPr/>
      <dgm:t>
        <a:bodyPr/>
        <a:lstStyle/>
        <a:p>
          <a:endParaRPr lang="en-US"/>
        </a:p>
      </dgm:t>
    </dgm:pt>
    <dgm:pt modelId="{B939EA8B-C65B-40E6-BE1E-D3FA7D7D9FE0}">
      <dgm:prSet phldrT="[Text]"/>
      <dgm:spPr>
        <a:xfrm rot="16200000">
          <a:off x="-544774" y="546155"/>
          <a:ext cx="2448228" cy="1355916"/>
        </a:xfrm>
      </dgm:spPr>
      <dgm:t>
        <a:bodyPr/>
        <a:lstStyle/>
        <a:p>
          <a:pPr>
            <a:buChar char="•"/>
          </a:pPr>
          <a:r>
            <a:rPr lang="en-US" sz="1000" dirty="0">
              <a:latin typeface="Calibri" panose="020F0502020204030204" pitchFamily="34" charset="0"/>
              <a:ea typeface="+mn-ea"/>
              <a:cs typeface="+mn-cs"/>
            </a:rPr>
            <a:t>Retention</a:t>
          </a:r>
        </a:p>
      </dgm:t>
    </dgm:pt>
    <dgm:pt modelId="{8C34B2BB-23C1-4F99-AB88-96D26A6A9407}" type="parTrans" cxnId="{610BEA67-E025-421F-B5C6-D7E9BE5AF69A}">
      <dgm:prSet/>
      <dgm:spPr/>
      <dgm:t>
        <a:bodyPr/>
        <a:lstStyle/>
        <a:p>
          <a:endParaRPr lang="en-US"/>
        </a:p>
      </dgm:t>
    </dgm:pt>
    <dgm:pt modelId="{577B271C-7202-4268-AFFE-1BBEB6D3813A}" type="sibTrans" cxnId="{610BEA67-E025-421F-B5C6-D7E9BE5AF69A}">
      <dgm:prSet/>
      <dgm:spPr/>
      <dgm:t>
        <a:bodyPr/>
        <a:lstStyle/>
        <a:p>
          <a:endParaRPr lang="en-US"/>
        </a:p>
      </dgm:t>
    </dgm:pt>
    <dgm:pt modelId="{53DEFA09-749F-45C8-9963-F2EEAF7396BF}">
      <dgm:prSet phldrT="[Text]" custT="1"/>
      <dgm:spPr>
        <a:xfrm rot="16200000">
          <a:off x="912835" y="546155"/>
          <a:ext cx="2448228" cy="1355916"/>
        </a:xfrm>
      </dgm:spPr>
      <dgm:t>
        <a:bodyPr/>
        <a:lstStyle/>
        <a:p>
          <a:pPr>
            <a:buNone/>
          </a:pPr>
          <a:r>
            <a:rPr lang="en-US" sz="1400" b="1" dirty="0">
              <a:latin typeface="Calibri" panose="020F0502020204030204" pitchFamily="34" charset="0"/>
              <a:ea typeface="+mn-ea"/>
              <a:cs typeface="+mn-cs"/>
            </a:rPr>
            <a:t>Commissioning alignment</a:t>
          </a:r>
        </a:p>
      </dgm:t>
    </dgm:pt>
    <dgm:pt modelId="{357E6791-956B-4A26-93EA-900F1B808687}" type="parTrans" cxnId="{30D9F4B3-B4BF-4E01-91D6-E91D325A683F}">
      <dgm:prSet/>
      <dgm:spPr/>
      <dgm:t>
        <a:bodyPr/>
        <a:lstStyle/>
        <a:p>
          <a:endParaRPr lang="en-US"/>
        </a:p>
      </dgm:t>
    </dgm:pt>
    <dgm:pt modelId="{415A1569-5BBB-4C8E-8C9D-4061D0783C4C}" type="sibTrans" cxnId="{30D9F4B3-B4BF-4E01-91D6-E91D325A683F}">
      <dgm:prSet/>
      <dgm:spPr/>
      <dgm:t>
        <a:bodyPr/>
        <a:lstStyle/>
        <a:p>
          <a:endParaRPr lang="en-US"/>
        </a:p>
      </dgm:t>
    </dgm:pt>
    <dgm:pt modelId="{E8A53DA8-3130-4F50-88F5-0DE517AA376C}">
      <dgm:prSet phldrT="[Text]"/>
      <dgm:spPr>
        <a:xfrm rot="16200000">
          <a:off x="912835" y="546155"/>
          <a:ext cx="2448228" cy="1355916"/>
        </a:xfrm>
      </dgm:spPr>
      <dgm:t>
        <a:bodyPr/>
        <a:lstStyle/>
        <a:p>
          <a:pPr>
            <a:buChar char="•"/>
          </a:pPr>
          <a:r>
            <a:rPr lang="en-US" sz="1000">
              <a:latin typeface="Calibri" panose="020F0502020204030204" pitchFamily="34" charset="0"/>
              <a:ea typeface="+mn-ea"/>
              <a:cs typeface="+mn-cs"/>
            </a:rPr>
            <a:t>Penalties</a:t>
          </a:r>
          <a:endParaRPr lang="en-US" sz="10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52E82805-FA69-4E75-AEAD-9C28E566815E}" type="parTrans" cxnId="{8E5EADAD-074B-4389-8DFC-8F8DB3FDDBF4}">
      <dgm:prSet/>
      <dgm:spPr/>
      <dgm:t>
        <a:bodyPr/>
        <a:lstStyle/>
        <a:p>
          <a:endParaRPr lang="en-US"/>
        </a:p>
      </dgm:t>
    </dgm:pt>
    <dgm:pt modelId="{8011805B-9982-4EF2-A1EC-4AC739A3A6E6}" type="sibTrans" cxnId="{8E5EADAD-074B-4389-8DFC-8F8DB3FDDBF4}">
      <dgm:prSet/>
      <dgm:spPr/>
      <dgm:t>
        <a:bodyPr/>
        <a:lstStyle/>
        <a:p>
          <a:endParaRPr lang="en-US"/>
        </a:p>
      </dgm:t>
    </dgm:pt>
    <dgm:pt modelId="{D7D36909-0095-42BB-965F-763AD07154D5}">
      <dgm:prSet phldrT="[Text]"/>
      <dgm:spPr>
        <a:xfrm rot="16200000">
          <a:off x="2370446" y="546155"/>
          <a:ext cx="2448228" cy="1355916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 pitchFamily="34" charset="0"/>
              <a:ea typeface="+mn-ea"/>
              <a:cs typeface="+mn-cs"/>
            </a:rPr>
            <a:t>Digital alignment</a:t>
          </a:r>
        </a:p>
      </dgm:t>
    </dgm:pt>
    <dgm:pt modelId="{5DBD10DC-D8AE-4516-A787-FE151920EA3D}" type="parTrans" cxnId="{93AA3C63-0693-4661-85FB-D253F66BAE7B}">
      <dgm:prSet/>
      <dgm:spPr/>
      <dgm:t>
        <a:bodyPr/>
        <a:lstStyle/>
        <a:p>
          <a:endParaRPr lang="en-US"/>
        </a:p>
      </dgm:t>
    </dgm:pt>
    <dgm:pt modelId="{03B19115-326C-4DB7-8B81-F395E682E0E5}" type="sibTrans" cxnId="{93AA3C63-0693-4661-85FB-D253F66BAE7B}">
      <dgm:prSet/>
      <dgm:spPr/>
      <dgm:t>
        <a:bodyPr/>
        <a:lstStyle/>
        <a:p>
          <a:endParaRPr lang="en-US"/>
        </a:p>
      </dgm:t>
    </dgm:pt>
    <dgm:pt modelId="{40759455-1183-47DC-976D-41D7D6FD435C}">
      <dgm:prSet phldrT="[Text]"/>
      <dgm:spPr>
        <a:xfrm rot="16200000">
          <a:off x="2370446" y="546155"/>
          <a:ext cx="2448228" cy="1355916"/>
        </a:xfrm>
      </dgm:spPr>
      <dgm:t>
        <a:bodyPr/>
        <a:lstStyle/>
        <a:p>
          <a:pPr>
            <a:buChar char="•"/>
          </a:pPr>
          <a:r>
            <a:rPr lang="en-US" dirty="0">
              <a:latin typeface="Calibri" panose="020F0502020204030204" pitchFamily="34" charset="0"/>
              <a:ea typeface="+mn-ea"/>
              <a:cs typeface="+mn-cs"/>
            </a:rPr>
            <a:t>Clarity on business / clinical strategy to align digital solutions</a:t>
          </a:r>
        </a:p>
      </dgm:t>
    </dgm:pt>
    <dgm:pt modelId="{4E387311-EFBA-4BA8-81CF-038A30A1FC34}" type="parTrans" cxnId="{07A8F66B-6215-434C-9DD1-C1B067B01DCB}">
      <dgm:prSet/>
      <dgm:spPr/>
      <dgm:t>
        <a:bodyPr/>
        <a:lstStyle/>
        <a:p>
          <a:endParaRPr lang="en-US"/>
        </a:p>
      </dgm:t>
    </dgm:pt>
    <dgm:pt modelId="{D6BA1EB8-868B-4EB2-8845-489372BAE8A4}" type="sibTrans" cxnId="{07A8F66B-6215-434C-9DD1-C1B067B01DCB}">
      <dgm:prSet/>
      <dgm:spPr/>
      <dgm:t>
        <a:bodyPr/>
        <a:lstStyle/>
        <a:p>
          <a:endParaRPr lang="en-US"/>
        </a:p>
      </dgm:t>
    </dgm:pt>
    <dgm:pt modelId="{4A3EDFA0-A94E-4D13-93CE-F1D4675D5685}">
      <dgm:prSet phldrT="[Text]"/>
      <dgm:spPr>
        <a:xfrm rot="16200000">
          <a:off x="2370446" y="546155"/>
          <a:ext cx="2448228" cy="1355916"/>
        </a:xfr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 pitchFamily="34" charset="0"/>
              <a:ea typeface="+mn-ea"/>
              <a:cs typeface="+mn-cs"/>
            </a:rPr>
            <a:t>Supplier management</a:t>
          </a:r>
          <a:endParaRPr lang="en-US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40CFCB78-F7EA-44A8-B20F-DB7C6861C417}" type="parTrans" cxnId="{0228E147-41C4-42A9-96CD-F9383E7CBBDF}">
      <dgm:prSet/>
      <dgm:spPr/>
      <dgm:t>
        <a:bodyPr/>
        <a:lstStyle/>
        <a:p>
          <a:endParaRPr lang="en-US"/>
        </a:p>
      </dgm:t>
    </dgm:pt>
    <dgm:pt modelId="{D63F7323-1AD3-40C3-BA99-C3307B1AC24E}" type="sibTrans" cxnId="{0228E147-41C4-42A9-96CD-F9383E7CBBDF}">
      <dgm:prSet/>
      <dgm:spPr/>
      <dgm:t>
        <a:bodyPr/>
        <a:lstStyle/>
        <a:p>
          <a:endParaRPr lang="en-US"/>
        </a:p>
      </dgm:t>
    </dgm:pt>
    <dgm:pt modelId="{B32C3972-7B4F-4B1F-AC3A-B06C4BC4A170}">
      <dgm:prSet phldrT="[Text]"/>
      <dgm:spPr>
        <a:xfrm rot="16200000">
          <a:off x="-544774" y="546155"/>
          <a:ext cx="2448228" cy="1355916"/>
        </a:xfrm>
      </dgm:spPr>
      <dgm:t>
        <a:bodyPr/>
        <a:lstStyle/>
        <a:p>
          <a:pPr>
            <a:buChar char="•"/>
          </a:pPr>
          <a:r>
            <a:rPr lang="en-US" sz="1000">
              <a:latin typeface="Calibri" panose="020F0502020204030204" pitchFamily="34" charset="0"/>
              <a:ea typeface="+mn-ea"/>
              <a:cs typeface="+mn-cs"/>
            </a:rPr>
            <a:t>Training</a:t>
          </a:r>
          <a:endParaRPr lang="en-US" sz="10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19A882D9-0F96-4706-93D6-E05C4B531FE0}" type="parTrans" cxnId="{69827687-930C-46F5-B451-E37B48CA1761}">
      <dgm:prSet/>
      <dgm:spPr/>
      <dgm:t>
        <a:bodyPr/>
        <a:lstStyle/>
        <a:p>
          <a:endParaRPr lang="en-US"/>
        </a:p>
      </dgm:t>
    </dgm:pt>
    <dgm:pt modelId="{CBED6FD3-2517-41A0-8809-A132DB9FB845}" type="sibTrans" cxnId="{69827687-930C-46F5-B451-E37B48CA1761}">
      <dgm:prSet/>
      <dgm:spPr/>
      <dgm:t>
        <a:bodyPr/>
        <a:lstStyle/>
        <a:p>
          <a:endParaRPr lang="en-US"/>
        </a:p>
      </dgm:t>
    </dgm:pt>
    <dgm:pt modelId="{419BE872-E7BC-473E-8777-ACB6E89D7422}">
      <dgm:prSet phldrT="[Text]"/>
      <dgm:spPr>
        <a:xfrm rot="16200000">
          <a:off x="-544774" y="546155"/>
          <a:ext cx="2448228" cy="1355916"/>
        </a:xfrm>
      </dgm:spPr>
      <dgm:t>
        <a:bodyPr/>
        <a:lstStyle/>
        <a:p>
          <a:pPr>
            <a:buChar char="•"/>
          </a:pPr>
          <a:r>
            <a:rPr lang="en-US" sz="1000">
              <a:latin typeface="Calibri" panose="020F0502020204030204" pitchFamily="34" charset="0"/>
              <a:ea typeface="+mn-ea"/>
              <a:cs typeface="+mn-cs"/>
            </a:rPr>
            <a:t>Rostering</a:t>
          </a:r>
          <a:endParaRPr lang="en-US" sz="10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A2F2DDD1-979B-4E13-8D93-C0DA6A165EA2}" type="parTrans" cxnId="{E1915F88-CA97-4534-ACB9-F2A2E612FD9F}">
      <dgm:prSet/>
      <dgm:spPr/>
      <dgm:t>
        <a:bodyPr/>
        <a:lstStyle/>
        <a:p>
          <a:endParaRPr lang="en-US"/>
        </a:p>
      </dgm:t>
    </dgm:pt>
    <dgm:pt modelId="{F0EF887C-8113-4B62-9AF2-0ED8081529B0}" type="sibTrans" cxnId="{E1915F88-CA97-4534-ACB9-F2A2E612FD9F}">
      <dgm:prSet/>
      <dgm:spPr/>
      <dgm:t>
        <a:bodyPr/>
        <a:lstStyle/>
        <a:p>
          <a:endParaRPr lang="en-US"/>
        </a:p>
      </dgm:t>
    </dgm:pt>
    <dgm:pt modelId="{12DE0934-8356-48B8-A6B1-7B8B588EBEFE}">
      <dgm:prSet phldrT="[Text]"/>
      <dgm:spPr>
        <a:xfrm rot="16200000">
          <a:off x="912835" y="546155"/>
          <a:ext cx="2448228" cy="1355916"/>
        </a:xfrm>
      </dgm:spPr>
      <dgm:t>
        <a:bodyPr/>
        <a:lstStyle/>
        <a:p>
          <a:pPr>
            <a:buChar char="•"/>
          </a:pPr>
          <a:r>
            <a:rPr lang="en-US" sz="1000" dirty="0">
              <a:latin typeface="Calibri" panose="020F0502020204030204" pitchFamily="34" charset="0"/>
              <a:ea typeface="+mn-ea"/>
              <a:cs typeface="+mn-cs"/>
            </a:rPr>
            <a:t>Targets &amp; Ambulance Quality Indicators</a:t>
          </a:r>
        </a:p>
      </dgm:t>
    </dgm:pt>
    <dgm:pt modelId="{5AFB61C6-9CE4-49EB-B1A2-09DF8DB2F429}" type="parTrans" cxnId="{D9191C3E-677F-45C3-B3FA-BDCD116D7D8E}">
      <dgm:prSet/>
      <dgm:spPr/>
      <dgm:t>
        <a:bodyPr/>
        <a:lstStyle/>
        <a:p>
          <a:endParaRPr lang="en-US"/>
        </a:p>
      </dgm:t>
    </dgm:pt>
    <dgm:pt modelId="{6F16C977-629F-437D-957E-8FE3AA95756D}" type="sibTrans" cxnId="{D9191C3E-677F-45C3-B3FA-BDCD116D7D8E}">
      <dgm:prSet/>
      <dgm:spPr/>
      <dgm:t>
        <a:bodyPr/>
        <a:lstStyle/>
        <a:p>
          <a:endParaRPr lang="en-US"/>
        </a:p>
      </dgm:t>
    </dgm:pt>
    <dgm:pt modelId="{3823A454-3E74-4567-8152-7274505E4BE7}">
      <dgm:prSet phldrT="[Text]"/>
      <dgm:spPr>
        <a:xfrm rot="16200000">
          <a:off x="2370446" y="546155"/>
          <a:ext cx="2448228" cy="1355916"/>
        </a:xfr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 pitchFamily="34" charset="0"/>
              <a:ea typeface="+mn-ea"/>
              <a:cs typeface="+mn-cs"/>
            </a:rPr>
            <a:t>Communications &amp; stakeholder engagement</a:t>
          </a:r>
          <a:endParaRPr lang="en-US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3D6EE141-3552-4370-8729-B1CDADDBCEC6}" type="parTrans" cxnId="{8E4BA688-8912-4D72-BE5B-A897E4747967}">
      <dgm:prSet/>
      <dgm:spPr/>
      <dgm:t>
        <a:bodyPr/>
        <a:lstStyle/>
        <a:p>
          <a:endParaRPr lang="en-US"/>
        </a:p>
      </dgm:t>
    </dgm:pt>
    <dgm:pt modelId="{1C4D640A-95CC-40FD-B006-4CDEA7EFBB9A}" type="sibTrans" cxnId="{8E4BA688-8912-4D72-BE5B-A897E4747967}">
      <dgm:prSet/>
      <dgm:spPr/>
      <dgm:t>
        <a:bodyPr/>
        <a:lstStyle/>
        <a:p>
          <a:endParaRPr lang="en-US"/>
        </a:p>
      </dgm:t>
    </dgm:pt>
    <dgm:pt modelId="{4CE3CD88-7C22-48AE-97DA-9E9BECD1C4B6}">
      <dgm:prSet phldrT="[Text]"/>
      <dgm:spPr>
        <a:xfrm rot="16200000">
          <a:off x="912835" y="546155"/>
          <a:ext cx="2448228" cy="1355916"/>
        </a:xfrm>
      </dgm:spPr>
      <dgm:t>
        <a:bodyPr/>
        <a:lstStyle/>
        <a:p>
          <a:pPr>
            <a:buChar char="•"/>
          </a:pPr>
          <a:r>
            <a:rPr lang="en-US" sz="1000">
              <a:latin typeface="Calibri" panose="020F0502020204030204" pitchFamily="34" charset="0"/>
              <a:ea typeface="+mn-ea"/>
              <a:cs typeface="+mn-cs"/>
            </a:rPr>
            <a:t>Variations: number of STPs and ICS within a geographical region</a:t>
          </a:r>
          <a:endParaRPr lang="en-US" sz="10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99D27E63-CB4F-4705-AB6F-D791FD46C4CA}" type="parTrans" cxnId="{9C274AFC-0633-49F3-8BCB-C0FA3EBEA928}">
      <dgm:prSet/>
      <dgm:spPr/>
      <dgm:t>
        <a:bodyPr/>
        <a:lstStyle/>
        <a:p>
          <a:endParaRPr lang="en-US"/>
        </a:p>
      </dgm:t>
    </dgm:pt>
    <dgm:pt modelId="{038DB714-25AB-462E-B67A-6861D02231E4}" type="sibTrans" cxnId="{9C274AFC-0633-49F3-8BCB-C0FA3EBEA928}">
      <dgm:prSet/>
      <dgm:spPr/>
      <dgm:t>
        <a:bodyPr/>
        <a:lstStyle/>
        <a:p>
          <a:endParaRPr lang="en-US"/>
        </a:p>
      </dgm:t>
    </dgm:pt>
    <dgm:pt modelId="{0F50FD47-A03A-4566-A9AE-D9C966EAB207}">
      <dgm:prSet phldrT="[Text]"/>
      <dgm:spPr>
        <a:xfrm rot="16200000">
          <a:off x="3828056" y="546155"/>
          <a:ext cx="2448228" cy="1355916"/>
        </a:xfrm>
      </dgm:spPr>
      <dgm:t>
        <a:bodyPr/>
        <a:lstStyle/>
        <a:p>
          <a:pPr>
            <a:buNone/>
          </a:pPr>
          <a:r>
            <a:rPr lang="en-US" b="1" dirty="0">
              <a:latin typeface="Calibri" panose="020F0502020204030204" pitchFamily="34" charset="0"/>
              <a:ea typeface="+mn-ea"/>
              <a:cs typeface="+mn-cs"/>
            </a:rPr>
            <a:t>Disruptive service models</a:t>
          </a:r>
        </a:p>
      </dgm:t>
    </dgm:pt>
    <dgm:pt modelId="{C1F9E6EE-B999-4500-9EE3-5A4A0DFB38CD}" type="parTrans" cxnId="{A2C2F11D-4C84-4FDF-AA47-4F1A9CD8FBDC}">
      <dgm:prSet/>
      <dgm:spPr/>
      <dgm:t>
        <a:bodyPr/>
        <a:lstStyle/>
        <a:p>
          <a:endParaRPr lang="en-US"/>
        </a:p>
      </dgm:t>
    </dgm:pt>
    <dgm:pt modelId="{A9B55860-5890-4E18-95F4-41691E655A4F}" type="sibTrans" cxnId="{A2C2F11D-4C84-4FDF-AA47-4F1A9CD8FBDC}">
      <dgm:prSet/>
      <dgm:spPr/>
      <dgm:t>
        <a:bodyPr/>
        <a:lstStyle/>
        <a:p>
          <a:endParaRPr lang="en-US"/>
        </a:p>
      </dgm:t>
    </dgm:pt>
    <dgm:pt modelId="{019EF9A9-00CD-4455-B4F2-5EFD22E2A877}">
      <dgm:prSet phldrT="[Text]"/>
      <dgm:spPr>
        <a:xfrm rot="16200000">
          <a:off x="3828056" y="546155"/>
          <a:ext cx="2448228" cy="1355916"/>
        </a:xfr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 pitchFamily="34" charset="0"/>
              <a:ea typeface="+mn-ea"/>
              <a:cs typeface="+mn-cs"/>
            </a:rPr>
            <a:t>Potential disruption from new entrants </a:t>
          </a:r>
          <a:endParaRPr lang="en-US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9C548E9E-15C8-46AC-B148-448BFEFF8C98}" type="parTrans" cxnId="{D554AAF5-0DFD-4BFA-B4BA-7E3FF8CD9133}">
      <dgm:prSet/>
      <dgm:spPr/>
      <dgm:t>
        <a:bodyPr/>
        <a:lstStyle/>
        <a:p>
          <a:endParaRPr lang="en-US"/>
        </a:p>
      </dgm:t>
    </dgm:pt>
    <dgm:pt modelId="{63AA9077-C189-432D-9C21-B20CFFAF59F1}" type="sibTrans" cxnId="{D554AAF5-0DFD-4BFA-B4BA-7E3FF8CD9133}">
      <dgm:prSet/>
      <dgm:spPr/>
      <dgm:t>
        <a:bodyPr/>
        <a:lstStyle/>
        <a:p>
          <a:endParaRPr lang="en-US"/>
        </a:p>
      </dgm:t>
    </dgm:pt>
    <dgm:pt modelId="{501E8F2F-2101-4C48-AB05-4433FDB8D5EF}">
      <dgm:prSet phldrT="[Text]"/>
      <dgm:spPr>
        <a:xfrm rot="16200000">
          <a:off x="3828056" y="546155"/>
          <a:ext cx="2448228" cy="1355916"/>
        </a:xfrm>
      </dgm:spPr>
      <dgm:t>
        <a:bodyPr/>
        <a:lstStyle/>
        <a:p>
          <a:pPr>
            <a:buChar char="•"/>
          </a:pPr>
          <a:r>
            <a:rPr lang="en-US" dirty="0">
              <a:latin typeface="Calibri" panose="020F0502020204030204" pitchFamily="34" charset="0"/>
              <a:ea typeface="+mn-ea"/>
              <a:cs typeface="+mn-cs"/>
            </a:rPr>
            <a:t>Alternative commissioning arrangements</a:t>
          </a:r>
        </a:p>
      </dgm:t>
    </dgm:pt>
    <dgm:pt modelId="{F1A3AC30-A162-4AC8-B12B-868CF984775B}" type="parTrans" cxnId="{30ED8D80-42B6-4BC6-9CE2-ED1CC4EFED93}">
      <dgm:prSet/>
      <dgm:spPr/>
      <dgm:t>
        <a:bodyPr/>
        <a:lstStyle/>
        <a:p>
          <a:endParaRPr lang="en-GB"/>
        </a:p>
      </dgm:t>
    </dgm:pt>
    <dgm:pt modelId="{767EFDE5-C3B5-4F56-AFD4-FC78576D59A8}" type="sibTrans" cxnId="{30ED8D80-42B6-4BC6-9CE2-ED1CC4EFED93}">
      <dgm:prSet/>
      <dgm:spPr/>
      <dgm:t>
        <a:bodyPr/>
        <a:lstStyle/>
        <a:p>
          <a:endParaRPr lang="en-GB"/>
        </a:p>
      </dgm:t>
    </dgm:pt>
    <dgm:pt modelId="{693C4F88-4392-450E-A50A-76B45808E98B}" type="pres">
      <dgm:prSet presAssocID="{443825FE-3D29-4EE3-B558-A1813B7C2B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25A373C-252A-459F-8A08-02E8F7251B5A}" type="pres">
      <dgm:prSet presAssocID="{378FD1F5-FC51-488C-BF26-4ADD3DEAE15D}" presName="node" presStyleLbl="node1" presStyleIdx="0" presStyleCnt="4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GB"/>
        </a:p>
      </dgm:t>
    </dgm:pt>
    <dgm:pt modelId="{EA9AF45D-A3B4-4B8C-8AAC-A406F62AC5DB}" type="pres">
      <dgm:prSet presAssocID="{D712E5B3-8448-4D6C-BA4A-63618069E6A8}" presName="sibTrans" presStyleCnt="0"/>
      <dgm:spPr/>
      <dgm:t>
        <a:bodyPr/>
        <a:lstStyle/>
        <a:p>
          <a:endParaRPr lang="en-GB"/>
        </a:p>
      </dgm:t>
    </dgm:pt>
    <dgm:pt modelId="{7FEBA70C-50DD-4193-8C2C-C003A0EBBD94}" type="pres">
      <dgm:prSet presAssocID="{53DEFA09-749F-45C8-9963-F2EEAF7396BF}" presName="node" presStyleLbl="node1" presStyleIdx="1" presStyleCnt="4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GB"/>
        </a:p>
      </dgm:t>
    </dgm:pt>
    <dgm:pt modelId="{AF08E932-A883-442F-8D48-11896CA40CC8}" type="pres">
      <dgm:prSet presAssocID="{415A1569-5BBB-4C8E-8C9D-4061D0783C4C}" presName="sibTrans" presStyleCnt="0"/>
      <dgm:spPr/>
      <dgm:t>
        <a:bodyPr/>
        <a:lstStyle/>
        <a:p>
          <a:endParaRPr lang="en-GB"/>
        </a:p>
      </dgm:t>
    </dgm:pt>
    <dgm:pt modelId="{DFFEC810-D7BA-4901-9CEE-1A5C3E2D3BD2}" type="pres">
      <dgm:prSet presAssocID="{D7D36909-0095-42BB-965F-763AD07154D5}" presName="node" presStyleLbl="node1" presStyleIdx="2" presStyleCnt="4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GB"/>
        </a:p>
      </dgm:t>
    </dgm:pt>
    <dgm:pt modelId="{02A2E39D-F3FA-4235-871B-A104172E60D1}" type="pres">
      <dgm:prSet presAssocID="{03B19115-326C-4DB7-8B81-F395E682E0E5}" presName="sibTrans" presStyleCnt="0"/>
      <dgm:spPr/>
      <dgm:t>
        <a:bodyPr/>
        <a:lstStyle/>
        <a:p>
          <a:endParaRPr lang="en-GB"/>
        </a:p>
      </dgm:t>
    </dgm:pt>
    <dgm:pt modelId="{AD49F13D-FB4A-4D3A-9B47-2C520157995B}" type="pres">
      <dgm:prSet presAssocID="{0F50FD47-A03A-4566-A9AE-D9C966EAB207}" presName="node" presStyleLbl="node1" presStyleIdx="3" presStyleCnt="4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GB"/>
        </a:p>
      </dgm:t>
    </dgm:pt>
  </dgm:ptLst>
  <dgm:cxnLst>
    <dgm:cxn modelId="{D9191C3E-677F-45C3-B3FA-BDCD116D7D8E}" srcId="{53DEFA09-749F-45C8-9963-F2EEAF7396BF}" destId="{12DE0934-8356-48B8-A6B1-7B8B588EBEFE}" srcOrd="0" destOrd="0" parTransId="{5AFB61C6-9CE4-49EB-B1A2-09DF8DB2F429}" sibTransId="{6F16C977-629F-437D-957E-8FE3AA95756D}"/>
    <dgm:cxn modelId="{1AA9DC2A-430D-4C18-BE22-03CE1560EEBE}" type="presOf" srcId="{3823A454-3E74-4567-8152-7274505E4BE7}" destId="{DFFEC810-D7BA-4901-9CEE-1A5C3E2D3BD2}" srcOrd="0" destOrd="2" presId="urn:microsoft.com/office/officeart/2005/8/layout/hList6"/>
    <dgm:cxn modelId="{1F1C35EA-60CA-4F60-A27B-FB0A2A7FFF6F}" type="presOf" srcId="{0F50FD47-A03A-4566-A9AE-D9C966EAB207}" destId="{AD49F13D-FB4A-4D3A-9B47-2C520157995B}" srcOrd="0" destOrd="0" presId="urn:microsoft.com/office/officeart/2005/8/layout/hList6"/>
    <dgm:cxn modelId="{93AA3C63-0693-4661-85FB-D253F66BAE7B}" srcId="{443825FE-3D29-4EE3-B558-A1813B7C2B54}" destId="{D7D36909-0095-42BB-965F-763AD07154D5}" srcOrd="2" destOrd="0" parTransId="{5DBD10DC-D8AE-4516-A787-FE151920EA3D}" sibTransId="{03B19115-326C-4DB7-8B81-F395E682E0E5}"/>
    <dgm:cxn modelId="{8E5EADAD-074B-4389-8DFC-8F8DB3FDDBF4}" srcId="{53DEFA09-749F-45C8-9963-F2EEAF7396BF}" destId="{E8A53DA8-3130-4F50-88F5-0DE517AA376C}" srcOrd="1" destOrd="0" parTransId="{52E82805-FA69-4E75-AEAD-9C28E566815E}" sibTransId="{8011805B-9982-4EF2-A1EC-4AC739A3A6E6}"/>
    <dgm:cxn modelId="{07A8F66B-6215-434C-9DD1-C1B067B01DCB}" srcId="{D7D36909-0095-42BB-965F-763AD07154D5}" destId="{40759455-1183-47DC-976D-41D7D6FD435C}" srcOrd="0" destOrd="0" parTransId="{4E387311-EFBA-4BA8-81CF-038A30A1FC34}" sibTransId="{D6BA1EB8-868B-4EB2-8845-489372BAE8A4}"/>
    <dgm:cxn modelId="{69827687-930C-46F5-B451-E37B48CA1761}" srcId="{378FD1F5-FC51-488C-BF26-4ADD3DEAE15D}" destId="{B32C3972-7B4F-4B1F-AC3A-B06C4BC4A170}" srcOrd="1" destOrd="0" parTransId="{19A882D9-0F96-4706-93D6-E05C4B531FE0}" sibTransId="{CBED6FD3-2517-41A0-8809-A132DB9FB845}"/>
    <dgm:cxn modelId="{8E4BA688-8912-4D72-BE5B-A897E4747967}" srcId="{D7D36909-0095-42BB-965F-763AD07154D5}" destId="{3823A454-3E74-4567-8152-7274505E4BE7}" srcOrd="1" destOrd="0" parTransId="{3D6EE141-3552-4370-8729-B1CDADDBCEC6}" sibTransId="{1C4D640A-95CC-40FD-B006-4CDEA7EFBB9A}"/>
    <dgm:cxn modelId="{9C274AFC-0633-49F3-8BCB-C0FA3EBEA928}" srcId="{53DEFA09-749F-45C8-9963-F2EEAF7396BF}" destId="{4CE3CD88-7C22-48AE-97DA-9E9BECD1C4B6}" srcOrd="2" destOrd="0" parTransId="{99D27E63-CB4F-4705-AB6F-D791FD46C4CA}" sibTransId="{038DB714-25AB-462E-B67A-6861D02231E4}"/>
    <dgm:cxn modelId="{C0297F37-A1F1-4AAD-9B59-70802A95A91A}" type="presOf" srcId="{501E8F2F-2101-4C48-AB05-4433FDB8D5EF}" destId="{AD49F13D-FB4A-4D3A-9B47-2C520157995B}" srcOrd="0" destOrd="1" presId="urn:microsoft.com/office/officeart/2005/8/layout/hList6"/>
    <dgm:cxn modelId="{064442A2-C32D-46F8-95FA-EAA442EC08D3}" type="presOf" srcId="{40759455-1183-47DC-976D-41D7D6FD435C}" destId="{DFFEC810-D7BA-4901-9CEE-1A5C3E2D3BD2}" srcOrd="0" destOrd="1" presId="urn:microsoft.com/office/officeart/2005/8/layout/hList6"/>
    <dgm:cxn modelId="{FEF2A9BF-E9A8-43C5-98AB-F195A3AC027F}" type="presOf" srcId="{4CE3CD88-7C22-48AE-97DA-9E9BECD1C4B6}" destId="{7FEBA70C-50DD-4193-8C2C-C003A0EBBD94}" srcOrd="0" destOrd="3" presId="urn:microsoft.com/office/officeart/2005/8/layout/hList6"/>
    <dgm:cxn modelId="{B056608B-151F-4F23-8C49-DCF5C59514B7}" type="presOf" srcId="{B939EA8B-C65B-40E6-BE1E-D3FA7D7D9FE0}" destId="{625A373C-252A-459F-8A08-02E8F7251B5A}" srcOrd="0" destOrd="1" presId="urn:microsoft.com/office/officeart/2005/8/layout/hList6"/>
    <dgm:cxn modelId="{610BEA67-E025-421F-B5C6-D7E9BE5AF69A}" srcId="{378FD1F5-FC51-488C-BF26-4ADD3DEAE15D}" destId="{B939EA8B-C65B-40E6-BE1E-D3FA7D7D9FE0}" srcOrd="0" destOrd="0" parTransId="{8C34B2BB-23C1-4F99-AB88-96D26A6A9407}" sibTransId="{577B271C-7202-4268-AFFE-1BBEB6D3813A}"/>
    <dgm:cxn modelId="{30ED8D80-42B6-4BC6-9CE2-ED1CC4EFED93}" srcId="{0F50FD47-A03A-4566-A9AE-D9C966EAB207}" destId="{501E8F2F-2101-4C48-AB05-4433FDB8D5EF}" srcOrd="0" destOrd="0" parTransId="{F1A3AC30-A162-4AC8-B12B-868CF984775B}" sibTransId="{767EFDE5-C3B5-4F56-AFD4-FC78576D59A8}"/>
    <dgm:cxn modelId="{9E30A495-189D-4B9A-AE9E-2E3AE82DC808}" type="presOf" srcId="{378FD1F5-FC51-488C-BF26-4ADD3DEAE15D}" destId="{625A373C-252A-459F-8A08-02E8F7251B5A}" srcOrd="0" destOrd="0" presId="urn:microsoft.com/office/officeart/2005/8/layout/hList6"/>
    <dgm:cxn modelId="{E7CD148C-2CBD-491F-9478-90593DC965A9}" type="presOf" srcId="{12DE0934-8356-48B8-A6B1-7B8B588EBEFE}" destId="{7FEBA70C-50DD-4193-8C2C-C003A0EBBD94}" srcOrd="0" destOrd="1" presId="urn:microsoft.com/office/officeart/2005/8/layout/hList6"/>
    <dgm:cxn modelId="{D554AAF5-0DFD-4BFA-B4BA-7E3FF8CD9133}" srcId="{0F50FD47-A03A-4566-A9AE-D9C966EAB207}" destId="{019EF9A9-00CD-4455-B4F2-5EFD22E2A877}" srcOrd="1" destOrd="0" parTransId="{9C548E9E-15C8-46AC-B148-448BFEFF8C98}" sibTransId="{63AA9077-C189-432D-9C21-B20CFFAF59F1}"/>
    <dgm:cxn modelId="{9D8D6211-E12A-4DC4-BE8C-7FC35BF3CEA6}" type="presOf" srcId="{419BE872-E7BC-473E-8777-ACB6E89D7422}" destId="{625A373C-252A-459F-8A08-02E8F7251B5A}" srcOrd="0" destOrd="3" presId="urn:microsoft.com/office/officeart/2005/8/layout/hList6"/>
    <dgm:cxn modelId="{9E2559F2-0D66-4E6F-AB18-064893A1352E}" srcId="{443825FE-3D29-4EE3-B558-A1813B7C2B54}" destId="{378FD1F5-FC51-488C-BF26-4ADD3DEAE15D}" srcOrd="0" destOrd="0" parTransId="{90A4E0A1-1DAA-4458-AE06-F6E0EE3DF019}" sibTransId="{D712E5B3-8448-4D6C-BA4A-63618069E6A8}"/>
    <dgm:cxn modelId="{AE2D6F4B-3962-4BF2-8A88-4DEA19D52346}" type="presOf" srcId="{B32C3972-7B4F-4B1F-AC3A-B06C4BC4A170}" destId="{625A373C-252A-459F-8A08-02E8F7251B5A}" srcOrd="0" destOrd="2" presId="urn:microsoft.com/office/officeart/2005/8/layout/hList6"/>
    <dgm:cxn modelId="{D6CD8238-DF3A-46B4-BC46-AD572804065F}" type="presOf" srcId="{019EF9A9-00CD-4455-B4F2-5EFD22E2A877}" destId="{AD49F13D-FB4A-4D3A-9B47-2C520157995B}" srcOrd="0" destOrd="2" presId="urn:microsoft.com/office/officeart/2005/8/layout/hList6"/>
    <dgm:cxn modelId="{07A07D05-0D15-45E7-B0B0-9E9710136BD0}" type="presOf" srcId="{53DEFA09-749F-45C8-9963-F2EEAF7396BF}" destId="{7FEBA70C-50DD-4193-8C2C-C003A0EBBD94}" srcOrd="0" destOrd="0" presId="urn:microsoft.com/office/officeart/2005/8/layout/hList6"/>
    <dgm:cxn modelId="{0B825FF9-19BB-48FD-87C2-7603EB4B974E}" type="presOf" srcId="{D7D36909-0095-42BB-965F-763AD07154D5}" destId="{DFFEC810-D7BA-4901-9CEE-1A5C3E2D3BD2}" srcOrd="0" destOrd="0" presId="urn:microsoft.com/office/officeart/2005/8/layout/hList6"/>
    <dgm:cxn modelId="{A2C2F11D-4C84-4FDF-AA47-4F1A9CD8FBDC}" srcId="{443825FE-3D29-4EE3-B558-A1813B7C2B54}" destId="{0F50FD47-A03A-4566-A9AE-D9C966EAB207}" srcOrd="3" destOrd="0" parTransId="{C1F9E6EE-B999-4500-9EE3-5A4A0DFB38CD}" sibTransId="{A9B55860-5890-4E18-95F4-41691E655A4F}"/>
    <dgm:cxn modelId="{30D9F4B3-B4BF-4E01-91D6-E91D325A683F}" srcId="{443825FE-3D29-4EE3-B558-A1813B7C2B54}" destId="{53DEFA09-749F-45C8-9963-F2EEAF7396BF}" srcOrd="1" destOrd="0" parTransId="{357E6791-956B-4A26-93EA-900F1B808687}" sibTransId="{415A1569-5BBB-4C8E-8C9D-4061D0783C4C}"/>
    <dgm:cxn modelId="{DFA5F28C-9437-491C-967B-1D7F8E4654E2}" type="presOf" srcId="{443825FE-3D29-4EE3-B558-A1813B7C2B54}" destId="{693C4F88-4392-450E-A50A-76B45808E98B}" srcOrd="0" destOrd="0" presId="urn:microsoft.com/office/officeart/2005/8/layout/hList6"/>
    <dgm:cxn modelId="{D6248679-0D8A-4376-9FAF-6812D97768D6}" type="presOf" srcId="{4A3EDFA0-A94E-4D13-93CE-F1D4675D5685}" destId="{DFFEC810-D7BA-4901-9CEE-1A5C3E2D3BD2}" srcOrd="0" destOrd="3" presId="urn:microsoft.com/office/officeart/2005/8/layout/hList6"/>
    <dgm:cxn modelId="{0228E147-41C4-42A9-96CD-F9383E7CBBDF}" srcId="{D7D36909-0095-42BB-965F-763AD07154D5}" destId="{4A3EDFA0-A94E-4D13-93CE-F1D4675D5685}" srcOrd="2" destOrd="0" parTransId="{40CFCB78-F7EA-44A8-B20F-DB7C6861C417}" sibTransId="{D63F7323-1AD3-40C3-BA99-C3307B1AC24E}"/>
    <dgm:cxn modelId="{E1915F88-CA97-4534-ACB9-F2A2E612FD9F}" srcId="{378FD1F5-FC51-488C-BF26-4ADD3DEAE15D}" destId="{419BE872-E7BC-473E-8777-ACB6E89D7422}" srcOrd="2" destOrd="0" parTransId="{A2F2DDD1-979B-4E13-8D93-C0DA6A165EA2}" sibTransId="{F0EF887C-8113-4B62-9AF2-0ED8081529B0}"/>
    <dgm:cxn modelId="{D8D8294C-DB68-4FF6-9F12-4F7974439305}" type="presOf" srcId="{E8A53DA8-3130-4F50-88F5-0DE517AA376C}" destId="{7FEBA70C-50DD-4193-8C2C-C003A0EBBD94}" srcOrd="0" destOrd="2" presId="urn:microsoft.com/office/officeart/2005/8/layout/hList6"/>
    <dgm:cxn modelId="{E2AA0A52-AB74-4726-80C4-1E841DFD0332}" type="presParOf" srcId="{693C4F88-4392-450E-A50A-76B45808E98B}" destId="{625A373C-252A-459F-8A08-02E8F7251B5A}" srcOrd="0" destOrd="0" presId="urn:microsoft.com/office/officeart/2005/8/layout/hList6"/>
    <dgm:cxn modelId="{1CCBDD76-33BC-4718-9381-A6DCE34F18B3}" type="presParOf" srcId="{693C4F88-4392-450E-A50A-76B45808E98B}" destId="{EA9AF45D-A3B4-4B8C-8AAC-A406F62AC5DB}" srcOrd="1" destOrd="0" presId="urn:microsoft.com/office/officeart/2005/8/layout/hList6"/>
    <dgm:cxn modelId="{262F6AB8-F843-4DA1-9172-8084FDD1A8FA}" type="presParOf" srcId="{693C4F88-4392-450E-A50A-76B45808E98B}" destId="{7FEBA70C-50DD-4193-8C2C-C003A0EBBD94}" srcOrd="2" destOrd="0" presId="urn:microsoft.com/office/officeart/2005/8/layout/hList6"/>
    <dgm:cxn modelId="{7CF36DD9-0592-4281-A637-6E4F5A8C19F4}" type="presParOf" srcId="{693C4F88-4392-450E-A50A-76B45808E98B}" destId="{AF08E932-A883-442F-8D48-11896CA40CC8}" srcOrd="3" destOrd="0" presId="urn:microsoft.com/office/officeart/2005/8/layout/hList6"/>
    <dgm:cxn modelId="{256CC36D-591A-4298-AFB2-3DC4B2039899}" type="presParOf" srcId="{693C4F88-4392-450E-A50A-76B45808E98B}" destId="{DFFEC810-D7BA-4901-9CEE-1A5C3E2D3BD2}" srcOrd="4" destOrd="0" presId="urn:microsoft.com/office/officeart/2005/8/layout/hList6"/>
    <dgm:cxn modelId="{658F1ED8-19F6-4425-95E3-371BB4CA05DE}" type="presParOf" srcId="{693C4F88-4392-450E-A50A-76B45808E98B}" destId="{02A2E39D-F3FA-4235-871B-A104172E60D1}" srcOrd="5" destOrd="0" presId="urn:microsoft.com/office/officeart/2005/8/layout/hList6"/>
    <dgm:cxn modelId="{051EF19A-1BEC-4CA7-A9C8-E359367F4A7B}" type="presParOf" srcId="{693C4F88-4392-450E-A50A-76B45808E98B}" destId="{AD49F13D-FB4A-4D3A-9B47-2C520157995B}" srcOrd="6" destOrd="0" presId="urn:microsoft.com/office/officeart/2005/8/layout/hList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825FE-3D29-4EE3-B558-A1813B7C2B54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78FD1F5-FC51-488C-BF26-4ADD3DEAE15D}">
      <dgm:prSet phldrT="[Text]" custT="1"/>
      <dgm:spPr>
        <a:xfrm rot="16200000">
          <a:off x="1371703" y="259805"/>
          <a:ext cx="2034540" cy="1514928"/>
        </a:xfrm>
      </dgm:spPr>
      <dgm:t>
        <a:bodyPr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smtClean="0">
              <a:latin typeface="Calibri" panose="020F0502020204030204" pitchFamily="34" charset="0"/>
              <a:ea typeface="+mn-ea"/>
              <a:cs typeface="+mn-cs"/>
            </a:rPr>
            <a:t>Digital collaboration</a:t>
          </a:r>
          <a:endParaRPr lang="en-US" sz="1400" b="1" kern="12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90A4E0A1-1DAA-4458-AE06-F6E0EE3DF019}" type="parTrans" cxnId="{9E2559F2-0D66-4E6F-AB18-064893A1352E}">
      <dgm:prSet/>
      <dgm:spPr/>
      <dgm:t>
        <a:bodyPr/>
        <a:lstStyle/>
        <a:p>
          <a:pPr algn="l"/>
          <a:endParaRPr lang="en-US"/>
        </a:p>
      </dgm:t>
    </dgm:pt>
    <dgm:pt modelId="{D712E5B3-8448-4D6C-BA4A-63618069E6A8}" type="sibTrans" cxnId="{9E2559F2-0D66-4E6F-AB18-064893A1352E}">
      <dgm:prSet/>
      <dgm:spPr/>
      <dgm:t>
        <a:bodyPr/>
        <a:lstStyle/>
        <a:p>
          <a:pPr algn="l"/>
          <a:endParaRPr lang="en-US"/>
        </a:p>
      </dgm:t>
    </dgm:pt>
    <dgm:pt modelId="{B939EA8B-C65B-40E6-BE1E-D3FA7D7D9FE0}">
      <dgm:prSet phldrT="[Text]" custT="1"/>
      <dgm:spPr>
        <a:xfrm rot="16200000">
          <a:off x="1371703" y="259805"/>
          <a:ext cx="2034540" cy="1514928"/>
        </a:xfrm>
      </dgm:spPr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smtClean="0">
              <a:latin typeface="Calibri" panose="020F0502020204030204" pitchFamily="34" charset="0"/>
              <a:ea typeface="+mn-ea"/>
              <a:cs typeface="+mn-cs"/>
            </a:rPr>
            <a:t>Synergy effects</a:t>
          </a:r>
          <a:endParaRPr lang="en-US" sz="900" kern="12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8C34B2BB-23C1-4F99-AB88-96D26A6A9407}" type="parTrans" cxnId="{610BEA67-E025-421F-B5C6-D7E9BE5AF69A}">
      <dgm:prSet/>
      <dgm:spPr/>
      <dgm:t>
        <a:bodyPr/>
        <a:lstStyle/>
        <a:p>
          <a:pPr algn="l"/>
          <a:endParaRPr lang="en-US"/>
        </a:p>
      </dgm:t>
    </dgm:pt>
    <dgm:pt modelId="{577B271C-7202-4268-AFFE-1BBEB6D3813A}" type="sibTrans" cxnId="{610BEA67-E025-421F-B5C6-D7E9BE5AF69A}">
      <dgm:prSet/>
      <dgm:spPr/>
      <dgm:t>
        <a:bodyPr/>
        <a:lstStyle/>
        <a:p>
          <a:pPr algn="l"/>
          <a:endParaRPr lang="en-US"/>
        </a:p>
      </dgm:t>
    </dgm:pt>
    <dgm:pt modelId="{A82925A5-B5E6-444C-93E8-795B2D566A35}">
      <dgm:prSet phldrT="[Text]" custT="1"/>
      <dgm:spPr>
        <a:xfrm rot="16200000">
          <a:off x="-258230" y="258419"/>
          <a:ext cx="2034540" cy="1517701"/>
        </a:xfrm>
      </dgm:spPr>
      <dgm:t>
        <a:bodyPr/>
        <a:lstStyle/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smtClean="0">
              <a:latin typeface="Calibri" panose="020F0502020204030204" pitchFamily="34" charset="0"/>
              <a:ea typeface="+mn-ea"/>
              <a:cs typeface="+mn-cs"/>
            </a:rPr>
            <a:t>Transformation support and funding</a:t>
          </a:r>
          <a:endParaRPr lang="en-US" sz="1400" b="1" kern="12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C42CC9B2-AE7F-4B3F-A43F-9919C6C7698F}" type="sibTrans" cxnId="{06F3E027-8501-4E78-BA5B-A0D3893C4522}">
      <dgm:prSet/>
      <dgm:spPr/>
      <dgm:t>
        <a:bodyPr/>
        <a:lstStyle/>
        <a:p>
          <a:pPr algn="l"/>
          <a:endParaRPr lang="en-US"/>
        </a:p>
      </dgm:t>
    </dgm:pt>
    <dgm:pt modelId="{0FE3FA48-58AB-4144-9526-E93E1336C8F7}" type="parTrans" cxnId="{06F3E027-8501-4E78-BA5B-A0D3893C4522}">
      <dgm:prSet/>
      <dgm:spPr/>
      <dgm:t>
        <a:bodyPr/>
        <a:lstStyle/>
        <a:p>
          <a:pPr algn="l"/>
          <a:endParaRPr lang="en-US"/>
        </a:p>
      </dgm:t>
    </dgm:pt>
    <dgm:pt modelId="{4435AFF2-32D0-42A7-8CEE-EC6687075E45}">
      <dgm:prSet phldrT="[Text]" custT="1"/>
      <dgm:spPr>
        <a:xfrm rot="16200000">
          <a:off x="-258230" y="258419"/>
          <a:ext cx="2034540" cy="1517701"/>
        </a:xfrm>
      </dgm:spPr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>
              <a:latin typeface="Calibri" panose="020F0502020204030204" pitchFamily="34" charset="0"/>
              <a:ea typeface="+mn-ea"/>
              <a:cs typeface="+mn-cs"/>
            </a:rPr>
            <a:t>National initiatives for standardisation, new functionality and solutions</a:t>
          </a:r>
          <a:endParaRPr lang="en-US" sz="900" kern="12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D286D757-C3DC-4445-B488-4E3367F528EF}" type="parTrans" cxnId="{CB9658FA-5C39-47D5-8F70-C36E2B68D382}">
      <dgm:prSet/>
      <dgm:spPr/>
      <dgm:t>
        <a:bodyPr/>
        <a:lstStyle/>
        <a:p>
          <a:pPr algn="l"/>
          <a:endParaRPr lang="en-US"/>
        </a:p>
      </dgm:t>
    </dgm:pt>
    <dgm:pt modelId="{1A7A55C5-D9C8-4621-8CAF-6A8354FD2150}" type="sibTrans" cxnId="{CB9658FA-5C39-47D5-8F70-C36E2B68D382}">
      <dgm:prSet/>
      <dgm:spPr/>
      <dgm:t>
        <a:bodyPr/>
        <a:lstStyle/>
        <a:p>
          <a:pPr algn="l"/>
          <a:endParaRPr lang="en-US"/>
        </a:p>
      </dgm:t>
    </dgm:pt>
    <dgm:pt modelId="{0C124720-D084-411D-880F-2E76FF5C6E5A}">
      <dgm:prSet phldrT="[Text]" custT="1"/>
      <dgm:spPr>
        <a:xfrm rot="16200000">
          <a:off x="-258230" y="258419"/>
          <a:ext cx="2034540" cy="1517701"/>
        </a:xfrm>
      </dgm:spPr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smtClean="0">
              <a:latin typeface="Calibri" panose="020F0502020204030204" pitchFamily="34" charset="0"/>
              <a:ea typeface="+mn-ea"/>
              <a:cs typeface="+mn-cs"/>
            </a:rPr>
            <a:t>Guidance and thought leadership</a:t>
          </a:r>
          <a:endParaRPr lang="en-US" sz="900" kern="12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86DE1643-49D8-4E3F-974C-92BAA6F6EC77}" type="parTrans" cxnId="{FE7DA2B4-75CF-4FCA-B4C1-39D2CA3F142D}">
      <dgm:prSet/>
      <dgm:spPr/>
      <dgm:t>
        <a:bodyPr/>
        <a:lstStyle/>
        <a:p>
          <a:pPr algn="l"/>
          <a:endParaRPr lang="en-US"/>
        </a:p>
      </dgm:t>
    </dgm:pt>
    <dgm:pt modelId="{986FC66F-12A9-439B-94BC-D3023DD4943B}" type="sibTrans" cxnId="{FE7DA2B4-75CF-4FCA-B4C1-39D2CA3F142D}">
      <dgm:prSet/>
      <dgm:spPr/>
      <dgm:t>
        <a:bodyPr/>
        <a:lstStyle/>
        <a:p>
          <a:pPr algn="l"/>
          <a:endParaRPr lang="en-US"/>
        </a:p>
      </dgm:t>
    </dgm:pt>
    <dgm:pt modelId="{90F40509-FF0A-4E85-B002-B122588CC224}">
      <dgm:prSet phldrT="[Text]" custT="1"/>
      <dgm:spPr>
        <a:xfrm rot="16200000">
          <a:off x="1371703" y="259805"/>
          <a:ext cx="2034540" cy="1514928"/>
        </a:xfrm>
      </dgm:spPr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smtClean="0">
              <a:latin typeface="Calibri" panose="020F0502020204030204" pitchFamily="34" charset="0"/>
              <a:ea typeface="+mn-ea"/>
              <a:cs typeface="+mn-cs"/>
            </a:rPr>
            <a:t>Sharing of learning experiences</a:t>
          </a:r>
          <a:endParaRPr lang="en-US" sz="900" kern="12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CE812226-CE30-492A-BD06-9C17EDE12255}" type="parTrans" cxnId="{274C0EE1-DCF0-49FA-B359-9F32F399C59A}">
      <dgm:prSet/>
      <dgm:spPr/>
      <dgm:t>
        <a:bodyPr/>
        <a:lstStyle/>
        <a:p>
          <a:pPr algn="l"/>
          <a:endParaRPr lang="en-US"/>
        </a:p>
      </dgm:t>
    </dgm:pt>
    <dgm:pt modelId="{C2BD4ED0-D970-444B-9C82-28E298A32905}" type="sibTrans" cxnId="{274C0EE1-DCF0-49FA-B359-9F32F399C59A}">
      <dgm:prSet/>
      <dgm:spPr/>
      <dgm:t>
        <a:bodyPr/>
        <a:lstStyle/>
        <a:p>
          <a:pPr algn="l"/>
          <a:endParaRPr lang="en-US"/>
        </a:p>
      </dgm:t>
    </dgm:pt>
    <dgm:pt modelId="{83C0E4FA-3F15-4917-B6E9-2D98A0C7EC96}">
      <dgm:prSet phldrT="[Text]" custT="1"/>
      <dgm:spPr>
        <a:xfrm rot="16200000">
          <a:off x="1371703" y="259805"/>
          <a:ext cx="2034540" cy="1514928"/>
        </a:xfrm>
      </dgm:spPr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A4471B4E-2DC7-4B68-AD94-579503F07A33}" type="parTrans" cxnId="{51C6E9D4-D449-4B83-BB69-C3291360F692}">
      <dgm:prSet/>
      <dgm:spPr/>
      <dgm:t>
        <a:bodyPr/>
        <a:lstStyle/>
        <a:p>
          <a:endParaRPr lang="en-GB"/>
        </a:p>
      </dgm:t>
    </dgm:pt>
    <dgm:pt modelId="{1DF4D130-D18D-46BB-823A-4EE436B8EB17}" type="sibTrans" cxnId="{51C6E9D4-D449-4B83-BB69-C3291360F692}">
      <dgm:prSet/>
      <dgm:spPr/>
      <dgm:t>
        <a:bodyPr/>
        <a:lstStyle/>
        <a:p>
          <a:endParaRPr lang="en-GB"/>
        </a:p>
      </dgm:t>
    </dgm:pt>
    <dgm:pt modelId="{1A00DB25-8C74-4ACE-A763-84B6DCACB059}">
      <dgm:prSet phldrT="[Text]" custT="1"/>
      <dgm:spPr>
        <a:xfrm rot="16200000">
          <a:off x="-258230" y="258419"/>
          <a:ext cx="2034540" cy="1517701"/>
        </a:xfrm>
      </dgm:spPr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smtClean="0">
              <a:latin typeface="Calibri" panose="020F0502020204030204" pitchFamily="34" charset="0"/>
              <a:ea typeface="+mn-ea"/>
              <a:cs typeface="+mn-cs"/>
            </a:rPr>
            <a:t>Funding and partnership opportunities</a:t>
          </a:r>
          <a:endParaRPr lang="en-US" sz="900" kern="1200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EF05F7F3-97AE-45CF-B1D8-1A460F0B2B09}" type="parTrans" cxnId="{1433D890-10BF-4141-8514-679CEF769EDF}">
      <dgm:prSet/>
      <dgm:spPr/>
      <dgm:t>
        <a:bodyPr/>
        <a:lstStyle/>
        <a:p>
          <a:endParaRPr lang="en-GB"/>
        </a:p>
      </dgm:t>
    </dgm:pt>
    <dgm:pt modelId="{D7F67BE8-752D-4B53-B6AB-38BDFF6F4CA4}" type="sibTrans" cxnId="{1433D890-10BF-4141-8514-679CEF769EDF}">
      <dgm:prSet/>
      <dgm:spPr/>
      <dgm:t>
        <a:bodyPr/>
        <a:lstStyle/>
        <a:p>
          <a:endParaRPr lang="en-GB"/>
        </a:p>
      </dgm:t>
    </dgm:pt>
    <dgm:pt modelId="{693C4F88-4392-450E-A50A-76B45808E98B}" type="pres">
      <dgm:prSet presAssocID="{443825FE-3D29-4EE3-B558-A1813B7C2B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993388D-6315-4966-8DE3-163B537AE4CD}" type="pres">
      <dgm:prSet presAssocID="{A82925A5-B5E6-444C-93E8-795B2D566A35}" presName="node" presStyleLbl="node1" presStyleIdx="0" presStyleCnt="2" custScaleX="100183" custLinFactX="-19254" custLinFactNeighborX="-100000" custLinFactNeighborY="0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GB"/>
        </a:p>
      </dgm:t>
    </dgm:pt>
    <dgm:pt modelId="{75FE8CDD-ACDE-4900-91CB-E028C4209041}" type="pres">
      <dgm:prSet presAssocID="{C42CC9B2-AE7F-4B3F-A43F-9919C6C7698F}" presName="sibTrans" presStyleCnt="0"/>
      <dgm:spPr/>
      <dgm:t>
        <a:bodyPr/>
        <a:lstStyle/>
        <a:p>
          <a:endParaRPr lang="en-GB"/>
        </a:p>
      </dgm:t>
    </dgm:pt>
    <dgm:pt modelId="{625A373C-252A-459F-8A08-02E8F7251B5A}" type="pres">
      <dgm:prSet presAssocID="{378FD1F5-FC51-488C-BF26-4ADD3DEAE15D}" presName="node" presStyleLbl="node1" presStyleIdx="1" presStyleCnt="2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en-GB"/>
        </a:p>
      </dgm:t>
    </dgm:pt>
  </dgm:ptLst>
  <dgm:cxnLst>
    <dgm:cxn modelId="{FF8DFA2B-3FAD-4A4E-9349-24F9AEA54C15}" type="presOf" srcId="{83C0E4FA-3F15-4917-B6E9-2D98A0C7EC96}" destId="{625A373C-252A-459F-8A08-02E8F7251B5A}" srcOrd="0" destOrd="1" presId="urn:microsoft.com/office/officeart/2005/8/layout/hList6"/>
    <dgm:cxn modelId="{E89C3EAD-D104-4ADF-827A-43B0C7655DB3}" type="presOf" srcId="{4435AFF2-32D0-42A7-8CEE-EC6687075E45}" destId="{E993388D-6315-4966-8DE3-163B537AE4CD}" srcOrd="0" destOrd="1" presId="urn:microsoft.com/office/officeart/2005/8/layout/hList6"/>
    <dgm:cxn modelId="{685A5E22-59AC-41F0-AF02-71BD54EC35D2}" type="presOf" srcId="{378FD1F5-FC51-488C-BF26-4ADD3DEAE15D}" destId="{625A373C-252A-459F-8A08-02E8F7251B5A}" srcOrd="0" destOrd="0" presId="urn:microsoft.com/office/officeart/2005/8/layout/hList6"/>
    <dgm:cxn modelId="{06F3E027-8501-4E78-BA5B-A0D3893C4522}" srcId="{443825FE-3D29-4EE3-B558-A1813B7C2B54}" destId="{A82925A5-B5E6-444C-93E8-795B2D566A35}" srcOrd="0" destOrd="0" parTransId="{0FE3FA48-58AB-4144-9526-E93E1336C8F7}" sibTransId="{C42CC9B2-AE7F-4B3F-A43F-9919C6C7698F}"/>
    <dgm:cxn modelId="{FE7DA2B4-75CF-4FCA-B4C1-39D2CA3F142D}" srcId="{A82925A5-B5E6-444C-93E8-795B2D566A35}" destId="{0C124720-D084-411D-880F-2E76FF5C6E5A}" srcOrd="2" destOrd="0" parTransId="{86DE1643-49D8-4E3F-974C-92BAA6F6EC77}" sibTransId="{986FC66F-12A9-439B-94BC-D3023DD4943B}"/>
    <dgm:cxn modelId="{9E2559F2-0D66-4E6F-AB18-064893A1352E}" srcId="{443825FE-3D29-4EE3-B558-A1813B7C2B54}" destId="{378FD1F5-FC51-488C-BF26-4ADD3DEAE15D}" srcOrd="1" destOrd="0" parTransId="{90A4E0A1-1DAA-4458-AE06-F6E0EE3DF019}" sibTransId="{D712E5B3-8448-4D6C-BA4A-63618069E6A8}"/>
    <dgm:cxn modelId="{274C0EE1-DCF0-49FA-B359-9F32F399C59A}" srcId="{378FD1F5-FC51-488C-BF26-4ADD3DEAE15D}" destId="{90F40509-FF0A-4E85-B002-B122588CC224}" srcOrd="2" destOrd="0" parTransId="{CE812226-CE30-492A-BD06-9C17EDE12255}" sibTransId="{C2BD4ED0-D970-444B-9C82-28E298A32905}"/>
    <dgm:cxn modelId="{3B5883D8-75B7-4449-A09A-736B5627296A}" type="presOf" srcId="{B939EA8B-C65B-40E6-BE1E-D3FA7D7D9FE0}" destId="{625A373C-252A-459F-8A08-02E8F7251B5A}" srcOrd="0" destOrd="2" presId="urn:microsoft.com/office/officeart/2005/8/layout/hList6"/>
    <dgm:cxn modelId="{E1E3B6DA-D124-4125-98D5-3571CBEDA980}" type="presOf" srcId="{443825FE-3D29-4EE3-B558-A1813B7C2B54}" destId="{693C4F88-4392-450E-A50A-76B45808E98B}" srcOrd="0" destOrd="0" presId="urn:microsoft.com/office/officeart/2005/8/layout/hList6"/>
    <dgm:cxn modelId="{51C6E9D4-D449-4B83-BB69-C3291360F692}" srcId="{378FD1F5-FC51-488C-BF26-4ADD3DEAE15D}" destId="{83C0E4FA-3F15-4917-B6E9-2D98A0C7EC96}" srcOrd="0" destOrd="0" parTransId="{A4471B4E-2DC7-4B68-AD94-579503F07A33}" sibTransId="{1DF4D130-D18D-46BB-823A-4EE436B8EB17}"/>
    <dgm:cxn modelId="{610BEA67-E025-421F-B5C6-D7E9BE5AF69A}" srcId="{378FD1F5-FC51-488C-BF26-4ADD3DEAE15D}" destId="{B939EA8B-C65B-40E6-BE1E-D3FA7D7D9FE0}" srcOrd="1" destOrd="0" parTransId="{8C34B2BB-23C1-4F99-AB88-96D26A6A9407}" sibTransId="{577B271C-7202-4268-AFFE-1BBEB6D3813A}"/>
    <dgm:cxn modelId="{3838E4B4-2256-4AEE-9384-91983DC05206}" type="presOf" srcId="{0C124720-D084-411D-880F-2E76FF5C6E5A}" destId="{E993388D-6315-4966-8DE3-163B537AE4CD}" srcOrd="0" destOrd="3" presId="urn:microsoft.com/office/officeart/2005/8/layout/hList6"/>
    <dgm:cxn modelId="{CB9658FA-5C39-47D5-8F70-C36E2B68D382}" srcId="{A82925A5-B5E6-444C-93E8-795B2D566A35}" destId="{4435AFF2-32D0-42A7-8CEE-EC6687075E45}" srcOrd="0" destOrd="0" parTransId="{D286D757-C3DC-4445-B488-4E3367F528EF}" sibTransId="{1A7A55C5-D9C8-4621-8CAF-6A8354FD2150}"/>
    <dgm:cxn modelId="{26BAFF14-7D7C-4E85-8A6F-6217DD7B1722}" type="presOf" srcId="{90F40509-FF0A-4E85-B002-B122588CC224}" destId="{625A373C-252A-459F-8A08-02E8F7251B5A}" srcOrd="0" destOrd="3" presId="urn:microsoft.com/office/officeart/2005/8/layout/hList6"/>
    <dgm:cxn modelId="{1177B6AE-CD63-41DA-BC7C-A52E8B881C43}" type="presOf" srcId="{A82925A5-B5E6-444C-93E8-795B2D566A35}" destId="{E993388D-6315-4966-8DE3-163B537AE4CD}" srcOrd="0" destOrd="0" presId="urn:microsoft.com/office/officeart/2005/8/layout/hList6"/>
    <dgm:cxn modelId="{1433D890-10BF-4141-8514-679CEF769EDF}" srcId="{A82925A5-B5E6-444C-93E8-795B2D566A35}" destId="{1A00DB25-8C74-4ACE-A763-84B6DCACB059}" srcOrd="1" destOrd="0" parTransId="{EF05F7F3-97AE-45CF-B1D8-1A460F0B2B09}" sibTransId="{D7F67BE8-752D-4B53-B6AB-38BDFF6F4CA4}"/>
    <dgm:cxn modelId="{34062F4E-45C2-45CC-9A90-B4B916D6ADAE}" type="presOf" srcId="{1A00DB25-8C74-4ACE-A763-84B6DCACB059}" destId="{E993388D-6315-4966-8DE3-163B537AE4CD}" srcOrd="0" destOrd="2" presId="urn:microsoft.com/office/officeart/2005/8/layout/hList6"/>
    <dgm:cxn modelId="{52E9B4AE-5DA6-4953-98ED-D9D8FA94257A}" type="presParOf" srcId="{693C4F88-4392-450E-A50A-76B45808E98B}" destId="{E993388D-6315-4966-8DE3-163B537AE4CD}" srcOrd="0" destOrd="0" presId="urn:microsoft.com/office/officeart/2005/8/layout/hList6"/>
    <dgm:cxn modelId="{A245A2B1-BA02-46E6-98F8-14E4173044AE}" type="presParOf" srcId="{693C4F88-4392-450E-A50A-76B45808E98B}" destId="{75FE8CDD-ACDE-4900-91CB-E028C4209041}" srcOrd="1" destOrd="0" presId="urn:microsoft.com/office/officeart/2005/8/layout/hList6"/>
    <dgm:cxn modelId="{DFB2ADE2-65BA-43E6-9E87-140F1F311380}" type="presParOf" srcId="{693C4F88-4392-450E-A50A-76B45808E98B}" destId="{625A373C-252A-459F-8A08-02E8F7251B5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7B1909-02AC-494B-847C-2A306A7D264D}" type="doc">
      <dgm:prSet loTypeId="urn:microsoft.com/office/officeart/2005/8/layout/lProcess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8DB5E3-AE6F-E746-93CE-1407D0898B0A}">
      <dgm:prSet/>
      <dgm:spPr/>
      <dgm:t>
        <a:bodyPr/>
        <a:lstStyle/>
        <a:p>
          <a:r>
            <a:rPr lang="en-GB"/>
            <a:t>999 – face to face </a:t>
          </a:r>
        </a:p>
      </dgm:t>
    </dgm:pt>
    <dgm:pt modelId="{4EA842DE-7C10-C64C-B94E-4BE2DF759473}" type="parTrans" cxnId="{C9514FF3-0917-2D48-B783-8A69C95C6661}">
      <dgm:prSet/>
      <dgm:spPr/>
      <dgm:t>
        <a:bodyPr/>
        <a:lstStyle/>
        <a:p>
          <a:endParaRPr lang="en-US"/>
        </a:p>
      </dgm:t>
    </dgm:pt>
    <dgm:pt modelId="{41EC7F80-1442-444B-BD5B-6CFF34ABB789}" type="sibTrans" cxnId="{C9514FF3-0917-2D48-B783-8A69C95C6661}">
      <dgm:prSet/>
      <dgm:spPr/>
      <dgm:t>
        <a:bodyPr/>
        <a:lstStyle/>
        <a:p>
          <a:endParaRPr lang="en-US"/>
        </a:p>
      </dgm:t>
    </dgm:pt>
    <dgm:pt modelId="{11B6BBE4-9D15-6F41-9789-74F10A3AEAD3}">
      <dgm:prSet/>
      <dgm:spPr/>
      <dgm:t>
        <a:bodyPr/>
        <a:lstStyle/>
        <a:p>
          <a:r>
            <a:rPr lang="en-GB"/>
            <a:t>Coordinate my care access </a:t>
          </a:r>
        </a:p>
      </dgm:t>
    </dgm:pt>
    <dgm:pt modelId="{729C538C-8004-3D48-A3AF-414FE7B2D791}" type="parTrans" cxnId="{7EF18AB3-2A97-5748-8419-027C90DFD242}">
      <dgm:prSet/>
      <dgm:spPr/>
      <dgm:t>
        <a:bodyPr/>
        <a:lstStyle/>
        <a:p>
          <a:endParaRPr lang="en-US"/>
        </a:p>
      </dgm:t>
    </dgm:pt>
    <dgm:pt modelId="{F797870D-70EB-C047-A380-0BB6EEC2A63B}" type="sibTrans" cxnId="{7EF18AB3-2A97-5748-8419-027C90DFD242}">
      <dgm:prSet/>
      <dgm:spPr/>
      <dgm:t>
        <a:bodyPr/>
        <a:lstStyle/>
        <a:p>
          <a:endParaRPr lang="en-US"/>
        </a:p>
      </dgm:t>
    </dgm:pt>
    <dgm:pt modelId="{F8D391EB-2831-4B4E-B27C-E52EF70415DC}">
      <dgm:prSet/>
      <dgm:spPr/>
      <dgm:t>
        <a:bodyPr/>
        <a:lstStyle/>
        <a:p>
          <a:r>
            <a:rPr lang="en-GB"/>
            <a:t>MiDOS – Pathways access </a:t>
          </a:r>
        </a:p>
      </dgm:t>
    </dgm:pt>
    <dgm:pt modelId="{75657302-7E54-934B-A5AF-A5C5FE5CF682}" type="parTrans" cxnId="{DD5A776A-6A67-B742-AD8A-490AE6C420F4}">
      <dgm:prSet/>
      <dgm:spPr/>
      <dgm:t>
        <a:bodyPr/>
        <a:lstStyle/>
        <a:p>
          <a:endParaRPr lang="en-US"/>
        </a:p>
      </dgm:t>
    </dgm:pt>
    <dgm:pt modelId="{E87708BA-9FFC-1746-9781-49F871A2573F}" type="sibTrans" cxnId="{DD5A776A-6A67-B742-AD8A-490AE6C420F4}">
      <dgm:prSet/>
      <dgm:spPr/>
      <dgm:t>
        <a:bodyPr/>
        <a:lstStyle/>
        <a:p>
          <a:endParaRPr lang="en-US"/>
        </a:p>
      </dgm:t>
    </dgm:pt>
    <dgm:pt modelId="{D03A7E90-A82B-EC4D-9490-B3C763C9C2B0}">
      <dgm:prSet/>
      <dgm:spPr/>
      <dgm:t>
        <a:bodyPr/>
        <a:lstStyle/>
        <a:p>
          <a:r>
            <a:rPr lang="en-GB" dirty="0"/>
            <a:t>Digital JRCALC </a:t>
          </a:r>
        </a:p>
      </dgm:t>
    </dgm:pt>
    <dgm:pt modelId="{F2165EAC-23C7-E342-A59D-8B43E6D2A838}" type="parTrans" cxnId="{668EC265-18DC-3741-87F1-E3A3719BF21E}">
      <dgm:prSet/>
      <dgm:spPr/>
      <dgm:t>
        <a:bodyPr/>
        <a:lstStyle/>
        <a:p>
          <a:endParaRPr lang="en-US"/>
        </a:p>
      </dgm:t>
    </dgm:pt>
    <dgm:pt modelId="{2D866D2A-C51E-EC43-BFCE-0F3B166D9008}" type="sibTrans" cxnId="{668EC265-18DC-3741-87F1-E3A3719BF21E}">
      <dgm:prSet/>
      <dgm:spPr/>
      <dgm:t>
        <a:bodyPr/>
        <a:lstStyle/>
        <a:p>
          <a:endParaRPr lang="en-US"/>
        </a:p>
      </dgm:t>
    </dgm:pt>
    <dgm:pt modelId="{0ECDFC56-3DB9-3C43-BEFC-3AEE3815676F}">
      <dgm:prSet/>
      <dgm:spPr/>
      <dgm:t>
        <a:bodyPr/>
        <a:lstStyle/>
        <a:p>
          <a:r>
            <a:rPr lang="en-GB" dirty="0"/>
            <a:t>111 – Hear and treat </a:t>
          </a:r>
        </a:p>
      </dgm:t>
    </dgm:pt>
    <dgm:pt modelId="{3C0C7A2C-8F2D-AE4F-A677-5C0DAAAAD69C}" type="parTrans" cxnId="{0A584046-5E76-4E47-BFE7-E9545C4C0151}">
      <dgm:prSet/>
      <dgm:spPr/>
      <dgm:t>
        <a:bodyPr/>
        <a:lstStyle/>
        <a:p>
          <a:endParaRPr lang="en-US"/>
        </a:p>
      </dgm:t>
    </dgm:pt>
    <dgm:pt modelId="{6C65A5F6-7186-FF44-94A6-4C5039663901}" type="sibTrans" cxnId="{0A584046-5E76-4E47-BFE7-E9545C4C0151}">
      <dgm:prSet/>
      <dgm:spPr/>
      <dgm:t>
        <a:bodyPr/>
        <a:lstStyle/>
        <a:p>
          <a:endParaRPr lang="en-US"/>
        </a:p>
      </dgm:t>
    </dgm:pt>
    <dgm:pt modelId="{EDCDDEB5-4774-9D44-9C56-6488547A534C}">
      <dgm:prSet/>
      <dgm:spPr/>
      <dgm:t>
        <a:bodyPr/>
        <a:lstStyle/>
        <a:p>
          <a:r>
            <a:rPr lang="en-GB" dirty="0" err="1"/>
            <a:t>Adastra</a:t>
          </a:r>
          <a:r>
            <a:rPr lang="en-GB" dirty="0"/>
            <a:t> </a:t>
          </a:r>
        </a:p>
      </dgm:t>
    </dgm:pt>
    <dgm:pt modelId="{5BD5C381-E033-514C-AE9D-87F02C4ED658}" type="parTrans" cxnId="{40B7DAB5-1632-5F48-8637-67E3397525C7}">
      <dgm:prSet/>
      <dgm:spPr/>
      <dgm:t>
        <a:bodyPr/>
        <a:lstStyle/>
        <a:p>
          <a:endParaRPr lang="en-US"/>
        </a:p>
      </dgm:t>
    </dgm:pt>
    <dgm:pt modelId="{3D275239-F73D-7340-8C1B-E9661BDC3ACB}" type="sibTrans" cxnId="{40B7DAB5-1632-5F48-8637-67E3397525C7}">
      <dgm:prSet/>
      <dgm:spPr/>
      <dgm:t>
        <a:bodyPr/>
        <a:lstStyle/>
        <a:p>
          <a:endParaRPr lang="en-US"/>
        </a:p>
      </dgm:t>
    </dgm:pt>
    <dgm:pt modelId="{73979ADE-52AF-AB49-A557-D939B5CCED9F}">
      <dgm:prSet/>
      <dgm:spPr/>
      <dgm:t>
        <a:bodyPr/>
        <a:lstStyle/>
        <a:p>
          <a:r>
            <a:rPr lang="en-GB" dirty="0" err="1"/>
            <a:t>iCat</a:t>
          </a:r>
          <a:endParaRPr lang="en-GB" dirty="0"/>
        </a:p>
      </dgm:t>
    </dgm:pt>
    <dgm:pt modelId="{FD259ECA-B4B3-1546-9D0A-7BADC364EAAB}" type="parTrans" cxnId="{A2B91789-0F5D-DF49-8611-2AB831B8A1B5}">
      <dgm:prSet/>
      <dgm:spPr/>
      <dgm:t>
        <a:bodyPr/>
        <a:lstStyle/>
        <a:p>
          <a:endParaRPr lang="en-US"/>
        </a:p>
      </dgm:t>
    </dgm:pt>
    <dgm:pt modelId="{AB2CC604-3864-0349-9B83-20F75912D50E}" type="sibTrans" cxnId="{A2B91789-0F5D-DF49-8611-2AB831B8A1B5}">
      <dgm:prSet/>
      <dgm:spPr/>
      <dgm:t>
        <a:bodyPr/>
        <a:lstStyle/>
        <a:p>
          <a:endParaRPr lang="en-US"/>
        </a:p>
      </dgm:t>
    </dgm:pt>
    <dgm:pt modelId="{C2DD6803-CE70-CF4C-808E-CA6D3CF21E1A}">
      <dgm:prSet/>
      <dgm:spPr/>
      <dgm:t>
        <a:bodyPr/>
        <a:lstStyle/>
        <a:p>
          <a:r>
            <a:rPr lang="en-US" dirty="0" err="1"/>
            <a:t>ePCR</a:t>
          </a:r>
          <a:r>
            <a:rPr lang="en-US" dirty="0"/>
            <a:t> </a:t>
          </a:r>
        </a:p>
      </dgm:t>
    </dgm:pt>
    <dgm:pt modelId="{19948B00-38E3-DA44-AE15-CBE106AD99B6}" type="parTrans" cxnId="{732A217D-7C77-AD4F-87E4-02598E182738}">
      <dgm:prSet/>
      <dgm:spPr/>
      <dgm:t>
        <a:bodyPr/>
        <a:lstStyle/>
        <a:p>
          <a:endParaRPr lang="en-US"/>
        </a:p>
      </dgm:t>
    </dgm:pt>
    <dgm:pt modelId="{1313AE73-0588-1B4E-A298-0FC7A2E1A9AE}" type="sibTrans" cxnId="{732A217D-7C77-AD4F-87E4-02598E182738}">
      <dgm:prSet/>
      <dgm:spPr/>
      <dgm:t>
        <a:bodyPr/>
        <a:lstStyle/>
        <a:p>
          <a:endParaRPr lang="en-US"/>
        </a:p>
      </dgm:t>
    </dgm:pt>
    <dgm:pt modelId="{31B4E9FA-155E-7A41-9B97-5B94594E6E4F}">
      <dgm:prSet/>
      <dgm:spPr/>
      <dgm:t>
        <a:bodyPr/>
        <a:lstStyle/>
        <a:p>
          <a:r>
            <a:rPr lang="en-GB" dirty="0"/>
            <a:t>integrated clinical assessment and triage </a:t>
          </a:r>
        </a:p>
      </dgm:t>
    </dgm:pt>
    <dgm:pt modelId="{F47B981C-0CA1-5A4C-B144-6A94389B5319}" type="parTrans" cxnId="{D07CDF2F-03CD-C446-95FC-6F4D33B07D9F}">
      <dgm:prSet/>
      <dgm:spPr/>
      <dgm:t>
        <a:bodyPr/>
        <a:lstStyle/>
        <a:p>
          <a:endParaRPr lang="en-US"/>
        </a:p>
      </dgm:t>
    </dgm:pt>
    <dgm:pt modelId="{B4801FED-B1DF-6643-98F8-320B15E4BC68}" type="sibTrans" cxnId="{D07CDF2F-03CD-C446-95FC-6F4D33B07D9F}">
      <dgm:prSet/>
      <dgm:spPr/>
      <dgm:t>
        <a:bodyPr/>
        <a:lstStyle/>
        <a:p>
          <a:endParaRPr lang="en-US"/>
        </a:p>
      </dgm:t>
    </dgm:pt>
    <dgm:pt modelId="{09EF9FCF-AB40-EB44-BDB1-9C316D6B5E64}">
      <dgm:prSet/>
      <dgm:spPr/>
      <dgm:t>
        <a:bodyPr/>
        <a:lstStyle/>
        <a:p>
          <a:r>
            <a:rPr lang="en-US" dirty="0"/>
            <a:t>Electronic patient care records </a:t>
          </a:r>
        </a:p>
      </dgm:t>
    </dgm:pt>
    <dgm:pt modelId="{3FBCFEE2-DE9D-0744-8973-388E092A2600}" type="parTrans" cxnId="{A32BC8EC-4198-CA45-AFF2-E165296118BA}">
      <dgm:prSet/>
      <dgm:spPr/>
      <dgm:t>
        <a:bodyPr/>
        <a:lstStyle/>
        <a:p>
          <a:endParaRPr lang="en-US"/>
        </a:p>
      </dgm:t>
    </dgm:pt>
    <dgm:pt modelId="{8E935D9A-31CF-204C-A54F-CA7250B083BB}" type="sibTrans" cxnId="{A32BC8EC-4198-CA45-AFF2-E165296118BA}">
      <dgm:prSet/>
      <dgm:spPr/>
      <dgm:t>
        <a:bodyPr/>
        <a:lstStyle/>
        <a:p>
          <a:endParaRPr lang="en-US"/>
        </a:p>
      </dgm:t>
    </dgm:pt>
    <dgm:pt modelId="{21810353-57B4-A449-9AC6-21D0BBF23772}">
      <dgm:prSet/>
      <dgm:spPr/>
      <dgm:t>
        <a:bodyPr/>
        <a:lstStyle/>
        <a:p>
          <a:r>
            <a:rPr lang="en-US" dirty="0"/>
            <a:t>Clinical records </a:t>
          </a:r>
        </a:p>
      </dgm:t>
    </dgm:pt>
    <dgm:pt modelId="{164FEAC7-A0B3-6C4D-8FCC-BE3AC5EDDE83}" type="parTrans" cxnId="{4E5A02BF-4B13-BF41-A09B-5AB6028D530E}">
      <dgm:prSet/>
      <dgm:spPr/>
      <dgm:t>
        <a:bodyPr/>
        <a:lstStyle/>
        <a:p>
          <a:endParaRPr lang="en-US"/>
        </a:p>
      </dgm:t>
    </dgm:pt>
    <dgm:pt modelId="{DAA77920-C7CD-4F45-BBA9-51E66DCBB902}" type="sibTrans" cxnId="{4E5A02BF-4B13-BF41-A09B-5AB6028D530E}">
      <dgm:prSet/>
      <dgm:spPr/>
      <dgm:t>
        <a:bodyPr/>
        <a:lstStyle/>
        <a:p>
          <a:endParaRPr lang="en-US"/>
        </a:p>
      </dgm:t>
    </dgm:pt>
    <dgm:pt modelId="{C84D77AA-F931-E940-ABDC-149D87FB76EA}">
      <dgm:prSet/>
      <dgm:spPr/>
      <dgm:t>
        <a:bodyPr/>
        <a:lstStyle/>
        <a:p>
          <a:r>
            <a:rPr lang="en-US" dirty="0"/>
            <a:t>Coordinate my care records </a:t>
          </a:r>
        </a:p>
      </dgm:t>
    </dgm:pt>
    <dgm:pt modelId="{A105243D-42C9-D24B-8272-E44217AA4D90}" type="parTrans" cxnId="{6F6EA357-D410-AD41-B839-12134357C947}">
      <dgm:prSet/>
      <dgm:spPr/>
      <dgm:t>
        <a:bodyPr/>
        <a:lstStyle/>
        <a:p>
          <a:endParaRPr lang="en-US"/>
        </a:p>
      </dgm:t>
    </dgm:pt>
    <dgm:pt modelId="{9B816E52-F92E-1842-9B23-A9A290E96DA1}" type="sibTrans" cxnId="{6F6EA357-D410-AD41-B839-12134357C947}">
      <dgm:prSet/>
      <dgm:spPr/>
      <dgm:t>
        <a:bodyPr/>
        <a:lstStyle/>
        <a:p>
          <a:endParaRPr lang="en-US"/>
        </a:p>
      </dgm:t>
    </dgm:pt>
    <dgm:pt modelId="{97319435-37EE-A94A-A003-A690BE546A6A}">
      <dgm:prSet/>
      <dgm:spPr/>
      <dgm:t>
        <a:bodyPr/>
        <a:lstStyle/>
        <a:p>
          <a:r>
            <a:rPr lang="en-US" dirty="0"/>
            <a:t>Summary care record</a:t>
          </a:r>
        </a:p>
      </dgm:t>
    </dgm:pt>
    <dgm:pt modelId="{90986ABC-3218-3445-B803-E5414ADB5C76}" type="parTrans" cxnId="{BBFC10AF-E364-F84B-B5A2-FE395CE2B438}">
      <dgm:prSet/>
      <dgm:spPr/>
      <dgm:t>
        <a:bodyPr/>
        <a:lstStyle/>
        <a:p>
          <a:endParaRPr lang="en-US"/>
        </a:p>
      </dgm:t>
    </dgm:pt>
    <dgm:pt modelId="{A90034E9-75B2-E74E-869A-1BC018985F68}" type="sibTrans" cxnId="{BBFC10AF-E364-F84B-B5A2-FE395CE2B438}">
      <dgm:prSet/>
      <dgm:spPr/>
      <dgm:t>
        <a:bodyPr/>
        <a:lstStyle/>
        <a:p>
          <a:endParaRPr lang="en-US"/>
        </a:p>
      </dgm:t>
    </dgm:pt>
    <dgm:pt modelId="{6FE33930-9E2B-934E-8A96-400537558699}">
      <dgm:prSet/>
      <dgm:spPr/>
      <dgm:t>
        <a:bodyPr/>
        <a:lstStyle/>
        <a:p>
          <a:r>
            <a:rPr lang="en-US" dirty="0"/>
            <a:t>National record locator service </a:t>
          </a:r>
        </a:p>
      </dgm:t>
    </dgm:pt>
    <dgm:pt modelId="{3865505A-AC29-044E-9BDB-13D1CF823765}" type="parTrans" cxnId="{0E546EA1-DD22-E84D-A3ED-38836FAB85B7}">
      <dgm:prSet/>
      <dgm:spPr/>
      <dgm:t>
        <a:bodyPr/>
        <a:lstStyle/>
        <a:p>
          <a:endParaRPr lang="en-US"/>
        </a:p>
      </dgm:t>
    </dgm:pt>
    <dgm:pt modelId="{E622ED78-3AA4-A74D-8F98-E31262257A04}" type="sibTrans" cxnId="{0E546EA1-DD22-E84D-A3ED-38836FAB85B7}">
      <dgm:prSet/>
      <dgm:spPr/>
      <dgm:t>
        <a:bodyPr/>
        <a:lstStyle/>
        <a:p>
          <a:endParaRPr lang="en-US"/>
        </a:p>
      </dgm:t>
    </dgm:pt>
    <dgm:pt modelId="{263E2772-CC4B-1645-A54B-2DA40875DC79}">
      <dgm:prSet/>
      <dgm:spPr/>
      <dgm:t>
        <a:bodyPr/>
        <a:lstStyle/>
        <a:p>
          <a:r>
            <a:rPr lang="en-US" dirty="0"/>
            <a:t>One London </a:t>
          </a:r>
        </a:p>
      </dgm:t>
    </dgm:pt>
    <dgm:pt modelId="{8DDDC7BD-D3D2-9D4E-87CE-02AAD45886A4}" type="parTrans" cxnId="{FA412758-6CCC-FE43-87A7-D11E4FFDC6FC}">
      <dgm:prSet/>
      <dgm:spPr/>
      <dgm:t>
        <a:bodyPr/>
        <a:lstStyle/>
        <a:p>
          <a:endParaRPr lang="en-US"/>
        </a:p>
      </dgm:t>
    </dgm:pt>
    <dgm:pt modelId="{E79F0FC2-5213-5D47-AD61-25C20A9E17DA}" type="sibTrans" cxnId="{FA412758-6CCC-FE43-87A7-D11E4FFDC6FC}">
      <dgm:prSet/>
      <dgm:spPr/>
      <dgm:t>
        <a:bodyPr/>
        <a:lstStyle/>
        <a:p>
          <a:endParaRPr lang="en-US"/>
        </a:p>
      </dgm:t>
    </dgm:pt>
    <dgm:pt modelId="{8AF61FC3-07CB-F842-89AB-B395F447155E}">
      <dgm:prSet/>
      <dgm:spPr/>
      <dgm:t>
        <a:bodyPr/>
        <a:lstStyle/>
        <a:p>
          <a:r>
            <a:rPr lang="en-GB" dirty="0"/>
            <a:t>iPads at the patients side </a:t>
          </a:r>
        </a:p>
      </dgm:t>
    </dgm:pt>
    <dgm:pt modelId="{4E1B27FD-CD22-A945-87C0-871D931D3D85}" type="parTrans" cxnId="{8C90FD55-F6F6-E14E-A724-76A1DDD4677C}">
      <dgm:prSet/>
      <dgm:spPr/>
      <dgm:t>
        <a:bodyPr/>
        <a:lstStyle/>
        <a:p>
          <a:endParaRPr lang="en-US"/>
        </a:p>
      </dgm:t>
    </dgm:pt>
    <dgm:pt modelId="{A495BE2E-2F58-5640-AB8B-F0200109F72A}" type="sibTrans" cxnId="{8C90FD55-F6F6-E14E-A724-76A1DDD4677C}">
      <dgm:prSet/>
      <dgm:spPr/>
      <dgm:t>
        <a:bodyPr/>
        <a:lstStyle/>
        <a:p>
          <a:endParaRPr lang="en-US"/>
        </a:p>
      </dgm:t>
    </dgm:pt>
    <dgm:pt modelId="{B26F2AB0-4CAF-EA4E-BE16-E945A7D8449C}">
      <dgm:prSet/>
      <dgm:spPr/>
      <dgm:t>
        <a:bodyPr/>
        <a:lstStyle/>
        <a:p>
          <a:r>
            <a:rPr lang="en-US" dirty="0"/>
            <a:t>"say it once"</a:t>
          </a:r>
        </a:p>
      </dgm:t>
    </dgm:pt>
    <dgm:pt modelId="{0C7EAAC9-5BE5-F441-8093-88C87351A42F}" type="parTrans" cxnId="{2FC1A0A6-DDB5-B748-8441-5647A5ACA0AA}">
      <dgm:prSet/>
      <dgm:spPr/>
      <dgm:t>
        <a:bodyPr/>
        <a:lstStyle/>
        <a:p>
          <a:endParaRPr lang="en-US"/>
        </a:p>
      </dgm:t>
    </dgm:pt>
    <dgm:pt modelId="{A32DB09F-B7AA-1D45-A119-EA3E51EB315A}" type="sibTrans" cxnId="{2FC1A0A6-DDB5-B748-8441-5647A5ACA0AA}">
      <dgm:prSet/>
      <dgm:spPr/>
      <dgm:t>
        <a:bodyPr/>
        <a:lstStyle/>
        <a:p>
          <a:endParaRPr lang="en-US"/>
        </a:p>
      </dgm:t>
    </dgm:pt>
    <dgm:pt modelId="{E6D072B2-A826-9542-9CE1-8156FA2777C5}">
      <dgm:prSet/>
      <dgm:spPr/>
      <dgm:t>
        <a:bodyPr/>
        <a:lstStyle/>
        <a:p>
          <a:r>
            <a:rPr lang="en-US" dirty="0"/>
            <a:t>"type it once"</a:t>
          </a:r>
        </a:p>
      </dgm:t>
    </dgm:pt>
    <dgm:pt modelId="{2071A79F-0535-4A48-A1BA-66F256C56655}" type="parTrans" cxnId="{221E5E8E-8CCC-C94F-9D8A-D30CFB4DC6F2}">
      <dgm:prSet/>
      <dgm:spPr/>
      <dgm:t>
        <a:bodyPr/>
        <a:lstStyle/>
        <a:p>
          <a:endParaRPr lang="en-US"/>
        </a:p>
      </dgm:t>
    </dgm:pt>
    <dgm:pt modelId="{C4BF4385-1364-174E-8064-B92BCB4060BD}" type="sibTrans" cxnId="{221E5E8E-8CCC-C94F-9D8A-D30CFB4DC6F2}">
      <dgm:prSet/>
      <dgm:spPr/>
      <dgm:t>
        <a:bodyPr/>
        <a:lstStyle/>
        <a:p>
          <a:endParaRPr lang="en-US"/>
        </a:p>
      </dgm:t>
    </dgm:pt>
    <dgm:pt modelId="{55656388-A7C7-D94D-8EF9-3E207DF4931D}" type="pres">
      <dgm:prSet presAssocID="{4E7B1909-02AC-494B-847C-2A306A7D264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296DB09-3386-5D43-B969-9B08AA6D386F}" type="pres">
      <dgm:prSet presAssocID="{828DB5E3-AE6F-E746-93CE-1407D0898B0A}" presName="horFlow" presStyleCnt="0"/>
      <dgm:spPr/>
    </dgm:pt>
    <dgm:pt modelId="{49A15F24-1DCB-8F42-8EF8-DE7A00B2AEB0}" type="pres">
      <dgm:prSet presAssocID="{828DB5E3-AE6F-E746-93CE-1407D0898B0A}" presName="bigChev" presStyleLbl="node1" presStyleIdx="0" presStyleCnt="5"/>
      <dgm:spPr/>
      <dgm:t>
        <a:bodyPr/>
        <a:lstStyle/>
        <a:p>
          <a:endParaRPr lang="en-GB"/>
        </a:p>
      </dgm:t>
    </dgm:pt>
    <dgm:pt modelId="{856EBD83-3F6C-4D4D-9AC8-3FF3BB981D69}" type="pres">
      <dgm:prSet presAssocID="{729C538C-8004-3D48-A3AF-414FE7B2D791}" presName="parTrans" presStyleCnt="0"/>
      <dgm:spPr/>
    </dgm:pt>
    <dgm:pt modelId="{75E117AC-3793-5E49-9F9D-A6142BE62954}" type="pres">
      <dgm:prSet presAssocID="{11B6BBE4-9D15-6F41-9789-74F10A3AEAD3}" presName="node" presStyleLbl="alignAccFollow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611FE9-84BB-5445-85CA-D909F8843C72}" type="pres">
      <dgm:prSet presAssocID="{F797870D-70EB-C047-A380-0BB6EEC2A63B}" presName="sibTrans" presStyleCnt="0"/>
      <dgm:spPr/>
    </dgm:pt>
    <dgm:pt modelId="{6D1E8705-8171-464D-89D2-5DDF66F3673A}" type="pres">
      <dgm:prSet presAssocID="{F8D391EB-2831-4B4E-B27C-E52EF70415DC}" presName="node" presStyleLbl="alignAccFollow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CCB207-3DF1-864E-B50A-580C75D66BFF}" type="pres">
      <dgm:prSet presAssocID="{E87708BA-9FFC-1746-9781-49F871A2573F}" presName="sibTrans" presStyleCnt="0"/>
      <dgm:spPr/>
    </dgm:pt>
    <dgm:pt modelId="{EF43E867-0741-6644-BEA0-47F50583EC4C}" type="pres">
      <dgm:prSet presAssocID="{D03A7E90-A82B-EC4D-9490-B3C763C9C2B0}" presName="node" presStyleLbl="alignAccFollow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6D9410-E18C-8F4B-9DB8-9AC504523E2E}" type="pres">
      <dgm:prSet presAssocID="{2D866D2A-C51E-EC43-BFCE-0F3B166D9008}" presName="sibTrans" presStyleCnt="0"/>
      <dgm:spPr/>
    </dgm:pt>
    <dgm:pt modelId="{545C9E49-3A8A-C045-9BC7-7DF5BD613C62}" type="pres">
      <dgm:prSet presAssocID="{8AF61FC3-07CB-F842-89AB-B395F447155E}" presName="node" presStyleLbl="alignAccFollow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15C431-E2C0-6A44-B9C9-D772FE640C05}" type="pres">
      <dgm:prSet presAssocID="{828DB5E3-AE6F-E746-93CE-1407D0898B0A}" presName="vSp" presStyleCnt="0"/>
      <dgm:spPr/>
    </dgm:pt>
    <dgm:pt modelId="{95880987-984B-F443-BECF-9846D5DD4B2E}" type="pres">
      <dgm:prSet presAssocID="{C2DD6803-CE70-CF4C-808E-CA6D3CF21E1A}" presName="horFlow" presStyleCnt="0"/>
      <dgm:spPr/>
    </dgm:pt>
    <dgm:pt modelId="{2DFCE312-2355-A744-92C2-819D7AA0071C}" type="pres">
      <dgm:prSet presAssocID="{C2DD6803-CE70-CF4C-808E-CA6D3CF21E1A}" presName="bigChev" presStyleLbl="node1" presStyleIdx="1" presStyleCnt="5"/>
      <dgm:spPr/>
      <dgm:t>
        <a:bodyPr/>
        <a:lstStyle/>
        <a:p>
          <a:endParaRPr lang="en-GB"/>
        </a:p>
      </dgm:t>
    </dgm:pt>
    <dgm:pt modelId="{BFD10424-8610-EF4D-AC13-674628BF6EF7}" type="pres">
      <dgm:prSet presAssocID="{3FBCFEE2-DE9D-0744-8973-388E092A2600}" presName="parTrans" presStyleCnt="0"/>
      <dgm:spPr/>
    </dgm:pt>
    <dgm:pt modelId="{69091E47-F028-B94D-8B23-052F6FD71125}" type="pres">
      <dgm:prSet presAssocID="{09EF9FCF-AB40-EB44-BDB1-9C316D6B5E64}" presName="node" presStyleLbl="alignAccFollow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6486BF-AF2E-9540-8202-4A647743DE6D}" type="pres">
      <dgm:prSet presAssocID="{8E935D9A-31CF-204C-A54F-CA7250B083BB}" presName="sibTrans" presStyleCnt="0"/>
      <dgm:spPr/>
    </dgm:pt>
    <dgm:pt modelId="{5D8663DC-C845-6844-89AF-372A1AA75661}" type="pres">
      <dgm:prSet presAssocID="{B26F2AB0-4CAF-EA4E-BE16-E945A7D8449C}" presName="node" presStyleLbl="alignAccFollow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AE3448-9BB0-2346-A8E6-5D8362C3AC2C}" type="pres">
      <dgm:prSet presAssocID="{A32DB09F-B7AA-1D45-A119-EA3E51EB315A}" presName="sibTrans" presStyleCnt="0"/>
      <dgm:spPr/>
    </dgm:pt>
    <dgm:pt modelId="{3E69D48E-0B15-A04E-AE39-E11647EB0C6D}" type="pres">
      <dgm:prSet presAssocID="{E6D072B2-A826-9542-9CE1-8156FA2777C5}" presName="node" presStyleLbl="alignAccFollow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FF751E-FFD4-C346-A636-3ED2AA854B5F}" type="pres">
      <dgm:prSet presAssocID="{C2DD6803-CE70-CF4C-808E-CA6D3CF21E1A}" presName="vSp" presStyleCnt="0"/>
      <dgm:spPr/>
    </dgm:pt>
    <dgm:pt modelId="{1ABF5AF3-E903-5740-99AE-25028278CE33}" type="pres">
      <dgm:prSet presAssocID="{0ECDFC56-3DB9-3C43-BEFC-3AEE3815676F}" presName="horFlow" presStyleCnt="0"/>
      <dgm:spPr/>
    </dgm:pt>
    <dgm:pt modelId="{0C34B54A-1367-3142-BF7F-FECBBCAF488F}" type="pres">
      <dgm:prSet presAssocID="{0ECDFC56-3DB9-3C43-BEFC-3AEE3815676F}" presName="bigChev" presStyleLbl="node1" presStyleIdx="2" presStyleCnt="5"/>
      <dgm:spPr/>
      <dgm:t>
        <a:bodyPr/>
        <a:lstStyle/>
        <a:p>
          <a:endParaRPr lang="en-GB"/>
        </a:p>
      </dgm:t>
    </dgm:pt>
    <dgm:pt modelId="{816B7890-B85D-5B45-AF62-51E192D4F85F}" type="pres">
      <dgm:prSet presAssocID="{5BD5C381-E033-514C-AE9D-87F02C4ED658}" presName="parTrans" presStyleCnt="0"/>
      <dgm:spPr/>
    </dgm:pt>
    <dgm:pt modelId="{0AAD6856-417E-EA40-AB68-D3D010771057}" type="pres">
      <dgm:prSet presAssocID="{EDCDDEB5-4774-9D44-9C56-6488547A534C}" presName="node" presStyleLbl="alignAccFollow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E21B09-7FA5-844F-991C-5E1E01D7D514}" type="pres">
      <dgm:prSet presAssocID="{0ECDFC56-3DB9-3C43-BEFC-3AEE3815676F}" presName="vSp" presStyleCnt="0"/>
      <dgm:spPr/>
    </dgm:pt>
    <dgm:pt modelId="{B15F5D13-412B-F341-8A7D-3C9E8F034513}" type="pres">
      <dgm:prSet presAssocID="{21810353-57B4-A449-9AC6-21D0BBF23772}" presName="horFlow" presStyleCnt="0"/>
      <dgm:spPr/>
    </dgm:pt>
    <dgm:pt modelId="{A717F5D1-B923-F045-A006-5EB853F14854}" type="pres">
      <dgm:prSet presAssocID="{21810353-57B4-A449-9AC6-21D0BBF23772}" presName="bigChev" presStyleLbl="node1" presStyleIdx="3" presStyleCnt="5"/>
      <dgm:spPr/>
      <dgm:t>
        <a:bodyPr/>
        <a:lstStyle/>
        <a:p>
          <a:endParaRPr lang="en-GB"/>
        </a:p>
      </dgm:t>
    </dgm:pt>
    <dgm:pt modelId="{84C469AA-F26C-0148-96F7-86F8A88B5515}" type="pres">
      <dgm:prSet presAssocID="{A105243D-42C9-D24B-8272-E44217AA4D90}" presName="parTrans" presStyleCnt="0"/>
      <dgm:spPr/>
    </dgm:pt>
    <dgm:pt modelId="{AB9A73EA-4BCC-E642-9053-F1A791BE9258}" type="pres">
      <dgm:prSet presAssocID="{C84D77AA-F931-E940-ABDC-149D87FB76EA}" presName="node" presStyleLbl="alignAccFollow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1A5DD2-C38F-3745-8FAA-542F456404EC}" type="pres">
      <dgm:prSet presAssocID="{9B816E52-F92E-1842-9B23-A9A290E96DA1}" presName="sibTrans" presStyleCnt="0"/>
      <dgm:spPr/>
    </dgm:pt>
    <dgm:pt modelId="{AC2F4743-A29D-E840-B050-394220318DDC}" type="pres">
      <dgm:prSet presAssocID="{97319435-37EE-A94A-A003-A690BE546A6A}" presName="node" presStyleLbl="alignAccFollow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0CA75E-082B-5A48-908F-7B786EBE5E1A}" type="pres">
      <dgm:prSet presAssocID="{A90034E9-75B2-E74E-869A-1BC018985F68}" presName="sibTrans" presStyleCnt="0"/>
      <dgm:spPr/>
    </dgm:pt>
    <dgm:pt modelId="{E18F1330-0ADF-E846-9517-7389111A806A}" type="pres">
      <dgm:prSet presAssocID="{6FE33930-9E2B-934E-8A96-400537558699}" presName="node" presStyleLbl="alignAccFollow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679C65-EE66-7B43-B610-D8D433A331BB}" type="pres">
      <dgm:prSet presAssocID="{E622ED78-3AA4-A74D-8F98-E31262257A04}" presName="sibTrans" presStyleCnt="0"/>
      <dgm:spPr/>
    </dgm:pt>
    <dgm:pt modelId="{DBA0E3F6-E1CD-6349-82FB-1A6E856943BB}" type="pres">
      <dgm:prSet presAssocID="{263E2772-CC4B-1645-A54B-2DA40875DC79}" presName="node" presStyleLbl="alignAccFollow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6340B0-4B60-7B4F-85BF-B71BD3B569F6}" type="pres">
      <dgm:prSet presAssocID="{21810353-57B4-A449-9AC6-21D0BBF23772}" presName="vSp" presStyleCnt="0"/>
      <dgm:spPr/>
    </dgm:pt>
    <dgm:pt modelId="{3BC0420C-EF31-C049-96CD-E7B92D09CC1C}" type="pres">
      <dgm:prSet presAssocID="{73979ADE-52AF-AB49-A557-D939B5CCED9F}" presName="horFlow" presStyleCnt="0"/>
      <dgm:spPr/>
    </dgm:pt>
    <dgm:pt modelId="{0472884F-FF35-BD44-84DC-EA520773927A}" type="pres">
      <dgm:prSet presAssocID="{73979ADE-52AF-AB49-A557-D939B5CCED9F}" presName="bigChev" presStyleLbl="node1" presStyleIdx="4" presStyleCnt="5"/>
      <dgm:spPr/>
      <dgm:t>
        <a:bodyPr/>
        <a:lstStyle/>
        <a:p>
          <a:endParaRPr lang="en-GB"/>
        </a:p>
      </dgm:t>
    </dgm:pt>
    <dgm:pt modelId="{719A2320-192E-A944-A39F-1C7915677454}" type="pres">
      <dgm:prSet presAssocID="{F47B981C-0CA1-5A4C-B144-6A94389B5319}" presName="parTrans" presStyleCnt="0"/>
      <dgm:spPr/>
    </dgm:pt>
    <dgm:pt modelId="{BB156C07-FFC7-E84C-AFAA-CDCC84E24E3C}" type="pres">
      <dgm:prSet presAssocID="{31B4E9FA-155E-7A41-9B97-5B94594E6E4F}" presName="node" presStyleLbl="alignAccFollow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E5A02BF-4B13-BF41-A09B-5AB6028D530E}" srcId="{4E7B1909-02AC-494B-847C-2A306A7D264D}" destId="{21810353-57B4-A449-9AC6-21D0BBF23772}" srcOrd="3" destOrd="0" parTransId="{164FEAC7-A0B3-6C4D-8FCC-BE3AC5EDDE83}" sibTransId="{DAA77920-C7CD-4F45-BBA9-51E66DCBB902}"/>
    <dgm:cxn modelId="{6AD2B21F-7F15-9E4C-9CEC-23D9A679FB07}" type="presOf" srcId="{EDCDDEB5-4774-9D44-9C56-6488547A534C}" destId="{0AAD6856-417E-EA40-AB68-D3D010771057}" srcOrd="0" destOrd="0" presId="urn:microsoft.com/office/officeart/2005/8/layout/lProcess3"/>
    <dgm:cxn modelId="{221E5E8E-8CCC-C94F-9D8A-D30CFB4DC6F2}" srcId="{C2DD6803-CE70-CF4C-808E-CA6D3CF21E1A}" destId="{E6D072B2-A826-9542-9CE1-8156FA2777C5}" srcOrd="2" destOrd="0" parTransId="{2071A79F-0535-4A48-A1BA-66F256C56655}" sibTransId="{C4BF4385-1364-174E-8064-B92BCB4060BD}"/>
    <dgm:cxn modelId="{64965D21-24E1-594A-9E0D-42857078EBCA}" type="presOf" srcId="{8AF61FC3-07CB-F842-89AB-B395F447155E}" destId="{545C9E49-3A8A-C045-9BC7-7DF5BD613C62}" srcOrd="0" destOrd="0" presId="urn:microsoft.com/office/officeart/2005/8/layout/lProcess3"/>
    <dgm:cxn modelId="{AD790354-7434-2D4D-A96E-BA24931A2966}" type="presOf" srcId="{B26F2AB0-4CAF-EA4E-BE16-E945A7D8449C}" destId="{5D8663DC-C845-6844-89AF-372A1AA75661}" srcOrd="0" destOrd="0" presId="urn:microsoft.com/office/officeart/2005/8/layout/lProcess3"/>
    <dgm:cxn modelId="{6F6EA357-D410-AD41-B839-12134357C947}" srcId="{21810353-57B4-A449-9AC6-21D0BBF23772}" destId="{C84D77AA-F931-E940-ABDC-149D87FB76EA}" srcOrd="0" destOrd="0" parTransId="{A105243D-42C9-D24B-8272-E44217AA4D90}" sibTransId="{9B816E52-F92E-1842-9B23-A9A290E96DA1}"/>
    <dgm:cxn modelId="{FA412758-6CCC-FE43-87A7-D11E4FFDC6FC}" srcId="{21810353-57B4-A449-9AC6-21D0BBF23772}" destId="{263E2772-CC4B-1645-A54B-2DA40875DC79}" srcOrd="3" destOrd="0" parTransId="{8DDDC7BD-D3D2-9D4E-87CE-02AAD45886A4}" sibTransId="{E79F0FC2-5213-5D47-AD61-25C20A9E17DA}"/>
    <dgm:cxn modelId="{938B4E86-268B-9C49-B815-47D3B86B1EE2}" type="presOf" srcId="{F8D391EB-2831-4B4E-B27C-E52EF70415DC}" destId="{6D1E8705-8171-464D-89D2-5DDF66F3673A}" srcOrd="0" destOrd="0" presId="urn:microsoft.com/office/officeart/2005/8/layout/lProcess3"/>
    <dgm:cxn modelId="{B6D122B3-B7BD-4945-924A-01CAB567F987}" type="presOf" srcId="{C2DD6803-CE70-CF4C-808E-CA6D3CF21E1A}" destId="{2DFCE312-2355-A744-92C2-819D7AA0071C}" srcOrd="0" destOrd="0" presId="urn:microsoft.com/office/officeart/2005/8/layout/lProcess3"/>
    <dgm:cxn modelId="{D46F47D4-9F30-E747-82A8-BDEEBFBB839C}" type="presOf" srcId="{09EF9FCF-AB40-EB44-BDB1-9C316D6B5E64}" destId="{69091E47-F028-B94D-8B23-052F6FD71125}" srcOrd="0" destOrd="0" presId="urn:microsoft.com/office/officeart/2005/8/layout/lProcess3"/>
    <dgm:cxn modelId="{812BD7CC-C5C3-C641-AE01-0542375A02AC}" type="presOf" srcId="{263E2772-CC4B-1645-A54B-2DA40875DC79}" destId="{DBA0E3F6-E1CD-6349-82FB-1A6E856943BB}" srcOrd="0" destOrd="0" presId="urn:microsoft.com/office/officeart/2005/8/layout/lProcess3"/>
    <dgm:cxn modelId="{668EC265-18DC-3741-87F1-E3A3719BF21E}" srcId="{828DB5E3-AE6F-E746-93CE-1407D0898B0A}" destId="{D03A7E90-A82B-EC4D-9490-B3C763C9C2B0}" srcOrd="2" destOrd="0" parTransId="{F2165EAC-23C7-E342-A59D-8B43E6D2A838}" sibTransId="{2D866D2A-C51E-EC43-BFCE-0F3B166D9008}"/>
    <dgm:cxn modelId="{ECB3049C-9D8C-B146-86B0-104EFBC53A9B}" type="presOf" srcId="{4E7B1909-02AC-494B-847C-2A306A7D264D}" destId="{55656388-A7C7-D94D-8EF9-3E207DF4931D}" srcOrd="0" destOrd="0" presId="urn:microsoft.com/office/officeart/2005/8/layout/lProcess3"/>
    <dgm:cxn modelId="{7EF18AB3-2A97-5748-8419-027C90DFD242}" srcId="{828DB5E3-AE6F-E746-93CE-1407D0898B0A}" destId="{11B6BBE4-9D15-6F41-9789-74F10A3AEAD3}" srcOrd="0" destOrd="0" parTransId="{729C538C-8004-3D48-A3AF-414FE7B2D791}" sibTransId="{F797870D-70EB-C047-A380-0BB6EEC2A63B}"/>
    <dgm:cxn modelId="{A92FF6DE-78BC-F643-835B-C1AC0950080E}" type="presOf" srcId="{21810353-57B4-A449-9AC6-21D0BBF23772}" destId="{A717F5D1-B923-F045-A006-5EB853F14854}" srcOrd="0" destOrd="0" presId="urn:microsoft.com/office/officeart/2005/8/layout/lProcess3"/>
    <dgm:cxn modelId="{9FD67EBB-410D-D347-81AD-D4153BED2CF3}" type="presOf" srcId="{E6D072B2-A826-9542-9CE1-8156FA2777C5}" destId="{3E69D48E-0B15-A04E-AE39-E11647EB0C6D}" srcOrd="0" destOrd="0" presId="urn:microsoft.com/office/officeart/2005/8/layout/lProcess3"/>
    <dgm:cxn modelId="{DD5A776A-6A67-B742-AD8A-490AE6C420F4}" srcId="{828DB5E3-AE6F-E746-93CE-1407D0898B0A}" destId="{F8D391EB-2831-4B4E-B27C-E52EF70415DC}" srcOrd="1" destOrd="0" parTransId="{75657302-7E54-934B-A5AF-A5C5FE5CF682}" sibTransId="{E87708BA-9FFC-1746-9781-49F871A2573F}"/>
    <dgm:cxn modelId="{BBFC10AF-E364-F84B-B5A2-FE395CE2B438}" srcId="{21810353-57B4-A449-9AC6-21D0BBF23772}" destId="{97319435-37EE-A94A-A003-A690BE546A6A}" srcOrd="1" destOrd="0" parTransId="{90986ABC-3218-3445-B803-E5414ADB5C76}" sibTransId="{A90034E9-75B2-E74E-869A-1BC018985F68}"/>
    <dgm:cxn modelId="{03F4CBEB-1D0C-DE4A-BCC6-DDBD6BD13A95}" type="presOf" srcId="{D03A7E90-A82B-EC4D-9490-B3C763C9C2B0}" destId="{EF43E867-0741-6644-BEA0-47F50583EC4C}" srcOrd="0" destOrd="0" presId="urn:microsoft.com/office/officeart/2005/8/layout/lProcess3"/>
    <dgm:cxn modelId="{732A217D-7C77-AD4F-87E4-02598E182738}" srcId="{4E7B1909-02AC-494B-847C-2A306A7D264D}" destId="{C2DD6803-CE70-CF4C-808E-CA6D3CF21E1A}" srcOrd="1" destOrd="0" parTransId="{19948B00-38E3-DA44-AE15-CBE106AD99B6}" sibTransId="{1313AE73-0588-1B4E-A298-0FC7A2E1A9AE}"/>
    <dgm:cxn modelId="{01D81CB8-3B08-8D4A-80A6-55FF833B5EF9}" type="presOf" srcId="{11B6BBE4-9D15-6F41-9789-74F10A3AEAD3}" destId="{75E117AC-3793-5E49-9F9D-A6142BE62954}" srcOrd="0" destOrd="0" presId="urn:microsoft.com/office/officeart/2005/8/layout/lProcess3"/>
    <dgm:cxn modelId="{40B7DAB5-1632-5F48-8637-67E3397525C7}" srcId="{0ECDFC56-3DB9-3C43-BEFC-3AEE3815676F}" destId="{EDCDDEB5-4774-9D44-9C56-6488547A534C}" srcOrd="0" destOrd="0" parTransId="{5BD5C381-E033-514C-AE9D-87F02C4ED658}" sibTransId="{3D275239-F73D-7340-8C1B-E9661BDC3ACB}"/>
    <dgm:cxn modelId="{A32BC8EC-4198-CA45-AFF2-E165296118BA}" srcId="{C2DD6803-CE70-CF4C-808E-CA6D3CF21E1A}" destId="{09EF9FCF-AB40-EB44-BDB1-9C316D6B5E64}" srcOrd="0" destOrd="0" parTransId="{3FBCFEE2-DE9D-0744-8973-388E092A2600}" sibTransId="{8E935D9A-31CF-204C-A54F-CA7250B083BB}"/>
    <dgm:cxn modelId="{7F41B464-7A85-DC4B-A3DE-0951DA2361F4}" type="presOf" srcId="{73979ADE-52AF-AB49-A557-D939B5CCED9F}" destId="{0472884F-FF35-BD44-84DC-EA520773927A}" srcOrd="0" destOrd="0" presId="urn:microsoft.com/office/officeart/2005/8/layout/lProcess3"/>
    <dgm:cxn modelId="{0E546EA1-DD22-E84D-A3ED-38836FAB85B7}" srcId="{21810353-57B4-A449-9AC6-21D0BBF23772}" destId="{6FE33930-9E2B-934E-8A96-400537558699}" srcOrd="2" destOrd="0" parTransId="{3865505A-AC29-044E-9BDB-13D1CF823765}" sibTransId="{E622ED78-3AA4-A74D-8F98-E31262257A04}"/>
    <dgm:cxn modelId="{96CAC579-9BAF-F84A-9D10-24E59BEFCF74}" type="presOf" srcId="{6FE33930-9E2B-934E-8A96-400537558699}" destId="{E18F1330-0ADF-E846-9517-7389111A806A}" srcOrd="0" destOrd="0" presId="urn:microsoft.com/office/officeart/2005/8/layout/lProcess3"/>
    <dgm:cxn modelId="{8A749DAE-14B1-DC4B-9FB5-8D6AE0742FC4}" type="presOf" srcId="{97319435-37EE-A94A-A003-A690BE546A6A}" destId="{AC2F4743-A29D-E840-B050-394220318DDC}" srcOrd="0" destOrd="0" presId="urn:microsoft.com/office/officeart/2005/8/layout/lProcess3"/>
    <dgm:cxn modelId="{361C16F8-0891-4D42-A091-2958FD4AD39E}" type="presOf" srcId="{C84D77AA-F931-E940-ABDC-149D87FB76EA}" destId="{AB9A73EA-4BCC-E642-9053-F1A791BE9258}" srcOrd="0" destOrd="0" presId="urn:microsoft.com/office/officeart/2005/8/layout/lProcess3"/>
    <dgm:cxn modelId="{8C90FD55-F6F6-E14E-A724-76A1DDD4677C}" srcId="{828DB5E3-AE6F-E746-93CE-1407D0898B0A}" destId="{8AF61FC3-07CB-F842-89AB-B395F447155E}" srcOrd="3" destOrd="0" parTransId="{4E1B27FD-CD22-A945-87C0-871D931D3D85}" sibTransId="{A495BE2E-2F58-5640-AB8B-F0200109F72A}"/>
    <dgm:cxn modelId="{F01B1793-1809-0B41-A60C-E4BF57ADDD8D}" type="presOf" srcId="{828DB5E3-AE6F-E746-93CE-1407D0898B0A}" destId="{49A15F24-1DCB-8F42-8EF8-DE7A00B2AEB0}" srcOrd="0" destOrd="0" presId="urn:microsoft.com/office/officeart/2005/8/layout/lProcess3"/>
    <dgm:cxn modelId="{A2B91789-0F5D-DF49-8611-2AB831B8A1B5}" srcId="{4E7B1909-02AC-494B-847C-2A306A7D264D}" destId="{73979ADE-52AF-AB49-A557-D939B5CCED9F}" srcOrd="4" destOrd="0" parTransId="{FD259ECA-B4B3-1546-9D0A-7BADC364EAAB}" sibTransId="{AB2CC604-3864-0349-9B83-20F75912D50E}"/>
    <dgm:cxn modelId="{3989BF12-53D5-F240-B619-7DE770DED93B}" type="presOf" srcId="{31B4E9FA-155E-7A41-9B97-5B94594E6E4F}" destId="{BB156C07-FFC7-E84C-AFAA-CDCC84E24E3C}" srcOrd="0" destOrd="0" presId="urn:microsoft.com/office/officeart/2005/8/layout/lProcess3"/>
    <dgm:cxn modelId="{D07CDF2F-03CD-C446-95FC-6F4D33B07D9F}" srcId="{73979ADE-52AF-AB49-A557-D939B5CCED9F}" destId="{31B4E9FA-155E-7A41-9B97-5B94594E6E4F}" srcOrd="0" destOrd="0" parTransId="{F47B981C-0CA1-5A4C-B144-6A94389B5319}" sibTransId="{B4801FED-B1DF-6643-98F8-320B15E4BC68}"/>
    <dgm:cxn modelId="{2FC1A0A6-DDB5-B748-8441-5647A5ACA0AA}" srcId="{C2DD6803-CE70-CF4C-808E-CA6D3CF21E1A}" destId="{B26F2AB0-4CAF-EA4E-BE16-E945A7D8449C}" srcOrd="1" destOrd="0" parTransId="{0C7EAAC9-5BE5-F441-8093-88C87351A42F}" sibTransId="{A32DB09F-B7AA-1D45-A119-EA3E51EB315A}"/>
    <dgm:cxn modelId="{0A584046-5E76-4E47-BFE7-E9545C4C0151}" srcId="{4E7B1909-02AC-494B-847C-2A306A7D264D}" destId="{0ECDFC56-3DB9-3C43-BEFC-3AEE3815676F}" srcOrd="2" destOrd="0" parTransId="{3C0C7A2C-8F2D-AE4F-A677-5C0DAAAAD69C}" sibTransId="{6C65A5F6-7186-FF44-94A6-4C5039663901}"/>
    <dgm:cxn modelId="{C9514FF3-0917-2D48-B783-8A69C95C6661}" srcId="{4E7B1909-02AC-494B-847C-2A306A7D264D}" destId="{828DB5E3-AE6F-E746-93CE-1407D0898B0A}" srcOrd="0" destOrd="0" parTransId="{4EA842DE-7C10-C64C-B94E-4BE2DF759473}" sibTransId="{41EC7F80-1442-444B-BD5B-6CFF34ABB789}"/>
    <dgm:cxn modelId="{130B585B-82C5-0943-A64B-88EC8773B676}" type="presOf" srcId="{0ECDFC56-3DB9-3C43-BEFC-3AEE3815676F}" destId="{0C34B54A-1367-3142-BF7F-FECBBCAF488F}" srcOrd="0" destOrd="0" presId="urn:microsoft.com/office/officeart/2005/8/layout/lProcess3"/>
    <dgm:cxn modelId="{AA85C8C6-5A9E-B941-A59D-BC122343E968}" type="presParOf" srcId="{55656388-A7C7-D94D-8EF9-3E207DF4931D}" destId="{F296DB09-3386-5D43-B969-9B08AA6D386F}" srcOrd="0" destOrd="0" presId="urn:microsoft.com/office/officeart/2005/8/layout/lProcess3"/>
    <dgm:cxn modelId="{04AB5E54-0507-D048-BC2C-A65EF61548C1}" type="presParOf" srcId="{F296DB09-3386-5D43-B969-9B08AA6D386F}" destId="{49A15F24-1DCB-8F42-8EF8-DE7A00B2AEB0}" srcOrd="0" destOrd="0" presId="urn:microsoft.com/office/officeart/2005/8/layout/lProcess3"/>
    <dgm:cxn modelId="{8F526EC7-FD1D-4B4F-A571-E84D708C0CBD}" type="presParOf" srcId="{F296DB09-3386-5D43-B969-9B08AA6D386F}" destId="{856EBD83-3F6C-4D4D-9AC8-3FF3BB981D69}" srcOrd="1" destOrd="0" presId="urn:microsoft.com/office/officeart/2005/8/layout/lProcess3"/>
    <dgm:cxn modelId="{D4DD476D-70EA-F541-94FD-57DE5C1840F5}" type="presParOf" srcId="{F296DB09-3386-5D43-B969-9B08AA6D386F}" destId="{75E117AC-3793-5E49-9F9D-A6142BE62954}" srcOrd="2" destOrd="0" presId="urn:microsoft.com/office/officeart/2005/8/layout/lProcess3"/>
    <dgm:cxn modelId="{5E5C129A-E89B-BA46-BFDE-85661131D7ED}" type="presParOf" srcId="{F296DB09-3386-5D43-B969-9B08AA6D386F}" destId="{D0611FE9-84BB-5445-85CA-D909F8843C72}" srcOrd="3" destOrd="0" presId="urn:microsoft.com/office/officeart/2005/8/layout/lProcess3"/>
    <dgm:cxn modelId="{5EF89383-2E29-2441-89E3-49D48DC63023}" type="presParOf" srcId="{F296DB09-3386-5D43-B969-9B08AA6D386F}" destId="{6D1E8705-8171-464D-89D2-5DDF66F3673A}" srcOrd="4" destOrd="0" presId="urn:microsoft.com/office/officeart/2005/8/layout/lProcess3"/>
    <dgm:cxn modelId="{2AB51D5B-5982-B448-B7ED-55708A0862D1}" type="presParOf" srcId="{F296DB09-3386-5D43-B969-9B08AA6D386F}" destId="{6CCCB207-3DF1-864E-B50A-580C75D66BFF}" srcOrd="5" destOrd="0" presId="urn:microsoft.com/office/officeart/2005/8/layout/lProcess3"/>
    <dgm:cxn modelId="{D701B460-5883-364F-956B-FEB127C9D3BB}" type="presParOf" srcId="{F296DB09-3386-5D43-B969-9B08AA6D386F}" destId="{EF43E867-0741-6644-BEA0-47F50583EC4C}" srcOrd="6" destOrd="0" presId="urn:microsoft.com/office/officeart/2005/8/layout/lProcess3"/>
    <dgm:cxn modelId="{820BBA64-DA06-F749-AC3B-577493C2F28C}" type="presParOf" srcId="{F296DB09-3386-5D43-B969-9B08AA6D386F}" destId="{9A6D9410-E18C-8F4B-9DB8-9AC504523E2E}" srcOrd="7" destOrd="0" presId="urn:microsoft.com/office/officeart/2005/8/layout/lProcess3"/>
    <dgm:cxn modelId="{8A7A7C5A-D331-9345-A036-753BB6A3BC23}" type="presParOf" srcId="{F296DB09-3386-5D43-B969-9B08AA6D386F}" destId="{545C9E49-3A8A-C045-9BC7-7DF5BD613C62}" srcOrd="8" destOrd="0" presId="urn:microsoft.com/office/officeart/2005/8/layout/lProcess3"/>
    <dgm:cxn modelId="{01FF1048-B56C-EA44-8F9E-4900ABC80065}" type="presParOf" srcId="{55656388-A7C7-D94D-8EF9-3E207DF4931D}" destId="{2415C431-E2C0-6A44-B9C9-D772FE640C05}" srcOrd="1" destOrd="0" presId="urn:microsoft.com/office/officeart/2005/8/layout/lProcess3"/>
    <dgm:cxn modelId="{0865B0E7-22C7-FB4A-8E5A-CDCA1B2E07E5}" type="presParOf" srcId="{55656388-A7C7-D94D-8EF9-3E207DF4931D}" destId="{95880987-984B-F443-BECF-9846D5DD4B2E}" srcOrd="2" destOrd="0" presId="urn:microsoft.com/office/officeart/2005/8/layout/lProcess3"/>
    <dgm:cxn modelId="{A0AAF95F-6103-ED43-892C-CAFEC5C4F631}" type="presParOf" srcId="{95880987-984B-F443-BECF-9846D5DD4B2E}" destId="{2DFCE312-2355-A744-92C2-819D7AA0071C}" srcOrd="0" destOrd="0" presId="urn:microsoft.com/office/officeart/2005/8/layout/lProcess3"/>
    <dgm:cxn modelId="{CAD4045B-418E-B642-9837-E498D43A7D74}" type="presParOf" srcId="{95880987-984B-F443-BECF-9846D5DD4B2E}" destId="{BFD10424-8610-EF4D-AC13-674628BF6EF7}" srcOrd="1" destOrd="0" presId="urn:microsoft.com/office/officeart/2005/8/layout/lProcess3"/>
    <dgm:cxn modelId="{A0E7CA81-77B3-764A-AFFC-F6D09CBB3A92}" type="presParOf" srcId="{95880987-984B-F443-BECF-9846D5DD4B2E}" destId="{69091E47-F028-B94D-8B23-052F6FD71125}" srcOrd="2" destOrd="0" presId="urn:microsoft.com/office/officeart/2005/8/layout/lProcess3"/>
    <dgm:cxn modelId="{82D43EFD-255A-054B-BA07-17A146D6C8BB}" type="presParOf" srcId="{95880987-984B-F443-BECF-9846D5DD4B2E}" destId="{C16486BF-AF2E-9540-8202-4A647743DE6D}" srcOrd="3" destOrd="0" presId="urn:microsoft.com/office/officeart/2005/8/layout/lProcess3"/>
    <dgm:cxn modelId="{6E5E981D-A9B9-3848-9C03-59F509F812BB}" type="presParOf" srcId="{95880987-984B-F443-BECF-9846D5DD4B2E}" destId="{5D8663DC-C845-6844-89AF-372A1AA75661}" srcOrd="4" destOrd="0" presId="urn:microsoft.com/office/officeart/2005/8/layout/lProcess3"/>
    <dgm:cxn modelId="{6E11F2A0-1917-6D4A-B82F-9FE4ED4F8219}" type="presParOf" srcId="{95880987-984B-F443-BECF-9846D5DD4B2E}" destId="{1DAE3448-9BB0-2346-A8E6-5D8362C3AC2C}" srcOrd="5" destOrd="0" presId="urn:microsoft.com/office/officeart/2005/8/layout/lProcess3"/>
    <dgm:cxn modelId="{37CA4C23-DBBC-3F4B-8FDF-691110B41A84}" type="presParOf" srcId="{95880987-984B-F443-BECF-9846D5DD4B2E}" destId="{3E69D48E-0B15-A04E-AE39-E11647EB0C6D}" srcOrd="6" destOrd="0" presId="urn:microsoft.com/office/officeart/2005/8/layout/lProcess3"/>
    <dgm:cxn modelId="{20523060-767A-9249-9368-7291D061B9E2}" type="presParOf" srcId="{55656388-A7C7-D94D-8EF9-3E207DF4931D}" destId="{96FF751E-FFD4-C346-A636-3ED2AA854B5F}" srcOrd="3" destOrd="0" presId="urn:microsoft.com/office/officeart/2005/8/layout/lProcess3"/>
    <dgm:cxn modelId="{E75A2F86-5720-8F4E-AF9F-DA49109CEC14}" type="presParOf" srcId="{55656388-A7C7-D94D-8EF9-3E207DF4931D}" destId="{1ABF5AF3-E903-5740-99AE-25028278CE33}" srcOrd="4" destOrd="0" presId="urn:microsoft.com/office/officeart/2005/8/layout/lProcess3"/>
    <dgm:cxn modelId="{4342201E-6B9B-9E4D-9587-D2FF705C4A12}" type="presParOf" srcId="{1ABF5AF3-E903-5740-99AE-25028278CE33}" destId="{0C34B54A-1367-3142-BF7F-FECBBCAF488F}" srcOrd="0" destOrd="0" presId="urn:microsoft.com/office/officeart/2005/8/layout/lProcess3"/>
    <dgm:cxn modelId="{9667739E-CD9D-2C48-9BFA-1B39ADEA3440}" type="presParOf" srcId="{1ABF5AF3-E903-5740-99AE-25028278CE33}" destId="{816B7890-B85D-5B45-AF62-51E192D4F85F}" srcOrd="1" destOrd="0" presId="urn:microsoft.com/office/officeart/2005/8/layout/lProcess3"/>
    <dgm:cxn modelId="{07EBA509-1F71-7D4C-A401-C1842FA335D5}" type="presParOf" srcId="{1ABF5AF3-E903-5740-99AE-25028278CE33}" destId="{0AAD6856-417E-EA40-AB68-D3D010771057}" srcOrd="2" destOrd="0" presId="urn:microsoft.com/office/officeart/2005/8/layout/lProcess3"/>
    <dgm:cxn modelId="{FC2C71D6-5573-D74D-A3CE-B18B4116B47B}" type="presParOf" srcId="{55656388-A7C7-D94D-8EF9-3E207DF4931D}" destId="{28E21B09-7FA5-844F-991C-5E1E01D7D514}" srcOrd="5" destOrd="0" presId="urn:microsoft.com/office/officeart/2005/8/layout/lProcess3"/>
    <dgm:cxn modelId="{9BD81933-0107-E04C-B621-05D8C3FEC59F}" type="presParOf" srcId="{55656388-A7C7-D94D-8EF9-3E207DF4931D}" destId="{B15F5D13-412B-F341-8A7D-3C9E8F034513}" srcOrd="6" destOrd="0" presId="urn:microsoft.com/office/officeart/2005/8/layout/lProcess3"/>
    <dgm:cxn modelId="{680730EC-76D6-D649-ACD4-E53EB5DFFC71}" type="presParOf" srcId="{B15F5D13-412B-F341-8A7D-3C9E8F034513}" destId="{A717F5D1-B923-F045-A006-5EB853F14854}" srcOrd="0" destOrd="0" presId="urn:microsoft.com/office/officeart/2005/8/layout/lProcess3"/>
    <dgm:cxn modelId="{CAA64FE0-63C6-2C4E-88DB-0DE4C9F958D4}" type="presParOf" srcId="{B15F5D13-412B-F341-8A7D-3C9E8F034513}" destId="{84C469AA-F26C-0148-96F7-86F8A88B5515}" srcOrd="1" destOrd="0" presId="urn:microsoft.com/office/officeart/2005/8/layout/lProcess3"/>
    <dgm:cxn modelId="{4A525DE9-3CAA-0A47-BDDF-E53E25B3B674}" type="presParOf" srcId="{B15F5D13-412B-F341-8A7D-3C9E8F034513}" destId="{AB9A73EA-4BCC-E642-9053-F1A791BE9258}" srcOrd="2" destOrd="0" presId="urn:microsoft.com/office/officeart/2005/8/layout/lProcess3"/>
    <dgm:cxn modelId="{5B0C2A2F-3748-A74F-AA59-5965BACC7885}" type="presParOf" srcId="{B15F5D13-412B-F341-8A7D-3C9E8F034513}" destId="{F11A5DD2-C38F-3745-8FAA-542F456404EC}" srcOrd="3" destOrd="0" presId="urn:microsoft.com/office/officeart/2005/8/layout/lProcess3"/>
    <dgm:cxn modelId="{D85D579C-134C-FE42-8AC3-7661CDD250FE}" type="presParOf" srcId="{B15F5D13-412B-F341-8A7D-3C9E8F034513}" destId="{AC2F4743-A29D-E840-B050-394220318DDC}" srcOrd="4" destOrd="0" presId="urn:microsoft.com/office/officeart/2005/8/layout/lProcess3"/>
    <dgm:cxn modelId="{9A62C898-D244-F145-9313-F8BD305389D3}" type="presParOf" srcId="{B15F5D13-412B-F341-8A7D-3C9E8F034513}" destId="{640CA75E-082B-5A48-908F-7B786EBE5E1A}" srcOrd="5" destOrd="0" presId="urn:microsoft.com/office/officeart/2005/8/layout/lProcess3"/>
    <dgm:cxn modelId="{53378A3F-B000-9E4F-B45A-1B871084B109}" type="presParOf" srcId="{B15F5D13-412B-F341-8A7D-3C9E8F034513}" destId="{E18F1330-0ADF-E846-9517-7389111A806A}" srcOrd="6" destOrd="0" presId="urn:microsoft.com/office/officeart/2005/8/layout/lProcess3"/>
    <dgm:cxn modelId="{537D9FF1-8863-AE48-A1AB-E43E4C44DD40}" type="presParOf" srcId="{B15F5D13-412B-F341-8A7D-3C9E8F034513}" destId="{12679C65-EE66-7B43-B610-D8D433A331BB}" srcOrd="7" destOrd="0" presId="urn:microsoft.com/office/officeart/2005/8/layout/lProcess3"/>
    <dgm:cxn modelId="{7074D9FB-12C8-724A-8F35-C108EC019F52}" type="presParOf" srcId="{B15F5D13-412B-F341-8A7D-3C9E8F034513}" destId="{DBA0E3F6-E1CD-6349-82FB-1A6E856943BB}" srcOrd="8" destOrd="0" presId="urn:microsoft.com/office/officeart/2005/8/layout/lProcess3"/>
    <dgm:cxn modelId="{F9E8E981-8045-6D42-AD50-2B89601C7AAC}" type="presParOf" srcId="{55656388-A7C7-D94D-8EF9-3E207DF4931D}" destId="{DB6340B0-4B60-7B4F-85BF-B71BD3B569F6}" srcOrd="7" destOrd="0" presId="urn:microsoft.com/office/officeart/2005/8/layout/lProcess3"/>
    <dgm:cxn modelId="{A02D4B36-EE91-5540-944B-6FC8C957930D}" type="presParOf" srcId="{55656388-A7C7-D94D-8EF9-3E207DF4931D}" destId="{3BC0420C-EF31-C049-96CD-E7B92D09CC1C}" srcOrd="8" destOrd="0" presId="urn:microsoft.com/office/officeart/2005/8/layout/lProcess3"/>
    <dgm:cxn modelId="{FA6B63CD-B374-7345-AB25-2BDB1193BADE}" type="presParOf" srcId="{3BC0420C-EF31-C049-96CD-E7B92D09CC1C}" destId="{0472884F-FF35-BD44-84DC-EA520773927A}" srcOrd="0" destOrd="0" presId="urn:microsoft.com/office/officeart/2005/8/layout/lProcess3"/>
    <dgm:cxn modelId="{4D85D277-24FF-8F43-A085-3DFBAC533507}" type="presParOf" srcId="{3BC0420C-EF31-C049-96CD-E7B92D09CC1C}" destId="{719A2320-192E-A944-A39F-1C7915677454}" srcOrd="1" destOrd="0" presId="urn:microsoft.com/office/officeart/2005/8/layout/lProcess3"/>
    <dgm:cxn modelId="{93876E7B-55AE-1E4C-B270-4737AAC06E22}" type="presParOf" srcId="{3BC0420C-EF31-C049-96CD-E7B92D09CC1C}" destId="{BB156C07-FFC7-E84C-AFAA-CDCC84E24E3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CB04E-CD7B-432F-A0DF-3434DBB033CA}" type="datetimeFigureOut">
              <a:rPr lang="en-GB" smtClean="0"/>
              <a:pPr/>
              <a:t>04/02/2019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44280-0B2D-4C3E-83C6-F702BB665E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272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fld id="{EA76330E-A500-4E43-B0F4-1D68ED8F562C}" type="slidenum">
              <a:rPr lang="en-GB" sz="1200"/>
              <a:pPr/>
              <a:t>1</a:t>
            </a:fld>
            <a:endParaRPr lang="en-GB" sz="1200" dirty="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GB" dirty="0">
              <a:ea typeface="Genev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85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9pPr>
          </a:lstStyle>
          <a:p>
            <a:fld id="{20725AFA-0F27-5346-A7D8-3DEF397508DD}" type="slidenum">
              <a:rPr lang="en-GB" sz="1200"/>
              <a:pPr/>
              <a:t>6</a:t>
            </a:fld>
            <a:endParaRPr lang="en-GB" sz="1200" dirty="0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GB" dirty="0">
              <a:ea typeface="Genev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46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" y="0"/>
            <a:ext cx="12191552" cy="29081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4160439"/>
            <a:ext cx="11340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01D127AD-8D0D-4CFF-8A62-2A7340735F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136194"/>
            <a:ext cx="113400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0375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2986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4799" y="1629865"/>
            <a:ext cx="7287039" cy="42311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3230065"/>
            <a:ext cx="3932237" cy="26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27AD-8D0D-4CFF-8A62-2A7340735F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2880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94822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entral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5605" y="6640554"/>
            <a:ext cx="374822" cy="180000"/>
          </a:xfrm>
        </p:spPr>
        <p:txBody>
          <a:bodyPr/>
          <a:lstStyle>
            <a:lvl1pPr>
              <a:defRPr sz="90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D127AD-8D0D-4CFF-8A62-2A7340735F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5007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905000"/>
            <a:ext cx="11401839" cy="752476"/>
          </a:xfrm>
        </p:spPr>
        <p:txBody>
          <a:bodyPr/>
          <a:lstStyle>
            <a:lvl1pPr>
              <a:defRPr b="1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0000" y="2772696"/>
            <a:ext cx="5486400" cy="3323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772696"/>
            <a:ext cx="5665840" cy="3323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/>
            <a:fld id="{537ACBCD-7269-F041-8C7B-8D53587BCD2E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1643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340769"/>
            <a:ext cx="10972800" cy="48245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229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854200"/>
            <a:ext cx="11340001" cy="425650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0000" y="388100"/>
            <a:ext cx="11340000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5605" y="6640554"/>
            <a:ext cx="374822" cy="180000"/>
          </a:xfrm>
        </p:spPr>
        <p:txBody>
          <a:bodyPr/>
          <a:lstStyle/>
          <a:p>
            <a:fld id="{01D127AD-8D0D-4CFF-8A62-2A7340735F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255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600" b="1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5605" y="6640554"/>
            <a:ext cx="374822" cy="180000"/>
          </a:xfrm>
        </p:spPr>
        <p:txBody>
          <a:bodyPr/>
          <a:lstStyle/>
          <a:p>
            <a:fld id="{01D127AD-8D0D-4CFF-8A62-2A7340735F0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552" cy="15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06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1709738"/>
            <a:ext cx="11340000" cy="2852737"/>
          </a:xfrm>
        </p:spPr>
        <p:txBody>
          <a:bodyPr anchor="b"/>
          <a:lstStyle>
            <a:lvl1pPr>
              <a:defRPr sz="6000" b="1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4589463"/>
            <a:ext cx="11340000" cy="15001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27AD-8D0D-4CFF-8A62-2A7340735F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0117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3029385"/>
            <a:ext cx="5659800" cy="3147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0200" y="3029385"/>
            <a:ext cx="5659800" cy="3147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27AD-8D0D-4CFF-8A62-2A7340735F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4386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14573"/>
            <a:ext cx="11340000" cy="1325563"/>
          </a:xfrm>
        </p:spPr>
        <p:txBody>
          <a:bodyPr/>
          <a:lstStyle>
            <a:lvl1pPr>
              <a:defRPr b="1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1" y="2930611"/>
            <a:ext cx="54422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" y="3754523"/>
            <a:ext cx="5442251" cy="277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2252" y="2930611"/>
            <a:ext cx="58977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2252" y="3754523"/>
            <a:ext cx="5897748" cy="277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27AD-8D0D-4CFF-8A62-2A7340735F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7891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27AD-8D0D-4CFF-8A62-2A7340735F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3720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27AD-8D0D-4CFF-8A62-2A7340735F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235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63684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7053" y="1636847"/>
            <a:ext cx="7333373" cy="42242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00" y="3237046"/>
            <a:ext cx="3932237" cy="26240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27AD-8D0D-4CFF-8A62-2A7340735F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8771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" y="5607096"/>
            <a:ext cx="12191552" cy="12509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620000"/>
            <a:ext cx="1134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3060000"/>
            <a:ext cx="11340001" cy="3050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5605" y="6640554"/>
            <a:ext cx="37482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D127AD-8D0D-4CFF-8A62-2A7340735F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9999" y="6675075"/>
            <a:ext cx="3274540" cy="13849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Ambulance Service NHS Trust</a:t>
            </a:r>
            <a:endParaRPr lang="en-GB" sz="9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74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2" r:id="rId12"/>
    <p:sldLayoutId id="2147483663" r:id="rId13"/>
    <p:sldLayoutId id="214748366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00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66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9.svg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9" Type="http://schemas.openxmlformats.org/officeDocument/2006/relationships/image" Target="../media/image39.tiff"/><Relationship Id="rId3" Type="http://schemas.openxmlformats.org/officeDocument/2006/relationships/image" Target="../media/image31.svg"/><Relationship Id="rId21" Type="http://schemas.openxmlformats.org/officeDocument/2006/relationships/image" Target="../media/image47.svg"/><Relationship Id="rId34" Type="http://schemas.openxmlformats.org/officeDocument/2006/relationships/image" Target="../media/image34.png"/><Relationship Id="rId7" Type="http://schemas.openxmlformats.org/officeDocument/2006/relationships/image" Target="../media/image33.svg"/><Relationship Id="rId12" Type="http://schemas.openxmlformats.org/officeDocument/2006/relationships/image" Target="../media/image22.png"/><Relationship Id="rId17" Type="http://schemas.openxmlformats.org/officeDocument/2006/relationships/image" Target="../media/image43.svg"/><Relationship Id="rId25" Type="http://schemas.openxmlformats.org/officeDocument/2006/relationships/image" Target="../media/image49.sv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openxmlformats.org/officeDocument/2006/relationships/image" Target="../media/image53.svg"/><Relationship Id="rId41" Type="http://schemas.openxmlformats.org/officeDocument/2006/relationships/image" Target="../media/image5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7.svg"/><Relationship Id="rId24" Type="http://schemas.openxmlformats.org/officeDocument/2006/relationships/image" Target="../media/image28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9.svg"/><Relationship Id="rId15" Type="http://schemas.openxmlformats.org/officeDocument/2006/relationships/image" Target="../media/image41.svg"/><Relationship Id="rId23" Type="http://schemas.openxmlformats.org/officeDocument/2006/relationships/image" Target="../media/image7.svg"/><Relationship Id="rId28" Type="http://schemas.openxmlformats.org/officeDocument/2006/relationships/image" Target="../media/image30.png"/><Relationship Id="rId36" Type="http://schemas.openxmlformats.org/officeDocument/2006/relationships/image" Target="../media/image36.png"/><Relationship Id="rId10" Type="http://schemas.openxmlformats.org/officeDocument/2006/relationships/image" Target="../media/image21.png"/><Relationship Id="rId19" Type="http://schemas.openxmlformats.org/officeDocument/2006/relationships/image" Target="../media/image45.svg"/><Relationship Id="rId31" Type="http://schemas.openxmlformats.org/officeDocument/2006/relationships/image" Target="../media/image55.svg"/><Relationship Id="rId4" Type="http://schemas.openxmlformats.org/officeDocument/2006/relationships/image" Target="../media/image18.png"/><Relationship Id="rId9" Type="http://schemas.openxmlformats.org/officeDocument/2006/relationships/image" Target="../media/image35.svg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image" Target="../media/image51.svg"/><Relationship Id="rId30" Type="http://schemas.openxmlformats.org/officeDocument/2006/relationships/image" Target="../media/image31.png"/><Relationship Id="rId35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9.svg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9" Type="http://schemas.openxmlformats.org/officeDocument/2006/relationships/image" Target="../media/image39.tiff"/><Relationship Id="rId3" Type="http://schemas.openxmlformats.org/officeDocument/2006/relationships/image" Target="../media/image31.svg"/><Relationship Id="rId21" Type="http://schemas.openxmlformats.org/officeDocument/2006/relationships/image" Target="../media/image47.svg"/><Relationship Id="rId34" Type="http://schemas.openxmlformats.org/officeDocument/2006/relationships/image" Target="../media/image34.png"/><Relationship Id="rId42" Type="http://schemas.openxmlformats.org/officeDocument/2006/relationships/image" Target="../media/image41.png"/><Relationship Id="rId47" Type="http://schemas.openxmlformats.org/officeDocument/2006/relationships/image" Target="../media/image45.png"/><Relationship Id="rId7" Type="http://schemas.openxmlformats.org/officeDocument/2006/relationships/image" Target="../media/image33.svg"/><Relationship Id="rId12" Type="http://schemas.openxmlformats.org/officeDocument/2006/relationships/image" Target="../media/image22.png"/><Relationship Id="rId17" Type="http://schemas.openxmlformats.org/officeDocument/2006/relationships/image" Target="../media/image43.svg"/><Relationship Id="rId25" Type="http://schemas.openxmlformats.org/officeDocument/2006/relationships/image" Target="../media/image49.sv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4.png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openxmlformats.org/officeDocument/2006/relationships/image" Target="../media/image53.svg"/><Relationship Id="rId41" Type="http://schemas.openxmlformats.org/officeDocument/2006/relationships/image" Target="../media/image5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7.svg"/><Relationship Id="rId24" Type="http://schemas.openxmlformats.org/officeDocument/2006/relationships/image" Target="../media/image28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3.png"/><Relationship Id="rId5" Type="http://schemas.openxmlformats.org/officeDocument/2006/relationships/image" Target="../media/image9.svg"/><Relationship Id="rId15" Type="http://schemas.openxmlformats.org/officeDocument/2006/relationships/image" Target="../media/image41.svg"/><Relationship Id="rId23" Type="http://schemas.openxmlformats.org/officeDocument/2006/relationships/image" Target="../media/image7.svg"/><Relationship Id="rId28" Type="http://schemas.openxmlformats.org/officeDocument/2006/relationships/image" Target="../media/image30.png"/><Relationship Id="rId36" Type="http://schemas.openxmlformats.org/officeDocument/2006/relationships/image" Target="../media/image36.png"/><Relationship Id="rId10" Type="http://schemas.openxmlformats.org/officeDocument/2006/relationships/image" Target="../media/image21.png"/><Relationship Id="rId19" Type="http://schemas.openxmlformats.org/officeDocument/2006/relationships/image" Target="../media/image45.svg"/><Relationship Id="rId31" Type="http://schemas.openxmlformats.org/officeDocument/2006/relationships/image" Target="../media/image55.svg"/><Relationship Id="rId44" Type="http://schemas.openxmlformats.org/officeDocument/2006/relationships/image" Target="../media/image42.png"/><Relationship Id="rId4" Type="http://schemas.openxmlformats.org/officeDocument/2006/relationships/image" Target="../media/image18.png"/><Relationship Id="rId9" Type="http://schemas.openxmlformats.org/officeDocument/2006/relationships/image" Target="../media/image35.svg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image" Target="../media/image51.svg"/><Relationship Id="rId30" Type="http://schemas.openxmlformats.org/officeDocument/2006/relationships/image" Target="../media/image31.png"/><Relationship Id="rId35" Type="http://schemas.openxmlformats.org/officeDocument/2006/relationships/image" Target="../media/image35.png"/><Relationship Id="rId43" Type="http://schemas.openxmlformats.org/officeDocument/2006/relationships/image" Target="../media/image60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svg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9" Type="http://schemas.openxmlformats.org/officeDocument/2006/relationships/image" Target="../media/image39.tiff"/><Relationship Id="rId3" Type="http://schemas.openxmlformats.org/officeDocument/2006/relationships/image" Target="../media/image31.svg"/><Relationship Id="rId21" Type="http://schemas.openxmlformats.org/officeDocument/2006/relationships/image" Target="../media/image47.svg"/><Relationship Id="rId34" Type="http://schemas.openxmlformats.org/officeDocument/2006/relationships/image" Target="../media/image34.png"/><Relationship Id="rId42" Type="http://schemas.openxmlformats.org/officeDocument/2006/relationships/image" Target="../media/image41.png"/><Relationship Id="rId47" Type="http://schemas.openxmlformats.org/officeDocument/2006/relationships/image" Target="../media/image45.png"/><Relationship Id="rId7" Type="http://schemas.openxmlformats.org/officeDocument/2006/relationships/image" Target="../media/image33.svg"/><Relationship Id="rId12" Type="http://schemas.openxmlformats.org/officeDocument/2006/relationships/image" Target="../media/image22.png"/><Relationship Id="rId17" Type="http://schemas.openxmlformats.org/officeDocument/2006/relationships/image" Target="../media/image43.svg"/><Relationship Id="rId25" Type="http://schemas.openxmlformats.org/officeDocument/2006/relationships/image" Target="../media/image49.sv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4.png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openxmlformats.org/officeDocument/2006/relationships/image" Target="../media/image53.svg"/><Relationship Id="rId41" Type="http://schemas.openxmlformats.org/officeDocument/2006/relationships/image" Target="../media/image5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7.svg"/><Relationship Id="rId24" Type="http://schemas.openxmlformats.org/officeDocument/2006/relationships/image" Target="../media/image28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3.png"/><Relationship Id="rId5" Type="http://schemas.openxmlformats.org/officeDocument/2006/relationships/image" Target="../media/image9.svg"/><Relationship Id="rId15" Type="http://schemas.openxmlformats.org/officeDocument/2006/relationships/image" Target="../media/image41.svg"/><Relationship Id="rId23" Type="http://schemas.openxmlformats.org/officeDocument/2006/relationships/image" Target="../media/image7.svg"/><Relationship Id="rId28" Type="http://schemas.openxmlformats.org/officeDocument/2006/relationships/image" Target="../media/image30.png"/><Relationship Id="rId36" Type="http://schemas.openxmlformats.org/officeDocument/2006/relationships/image" Target="../media/image36.png"/><Relationship Id="rId49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45.svg"/><Relationship Id="rId31" Type="http://schemas.openxmlformats.org/officeDocument/2006/relationships/image" Target="../media/image55.svg"/><Relationship Id="rId44" Type="http://schemas.openxmlformats.org/officeDocument/2006/relationships/image" Target="../media/image42.png"/><Relationship Id="rId4" Type="http://schemas.openxmlformats.org/officeDocument/2006/relationships/image" Target="../media/image18.png"/><Relationship Id="rId9" Type="http://schemas.openxmlformats.org/officeDocument/2006/relationships/image" Target="../media/image35.svg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image" Target="../media/image51.svg"/><Relationship Id="rId30" Type="http://schemas.openxmlformats.org/officeDocument/2006/relationships/image" Target="../media/image31.png"/><Relationship Id="rId35" Type="http://schemas.openxmlformats.org/officeDocument/2006/relationships/image" Target="../media/image35.png"/><Relationship Id="rId43" Type="http://schemas.openxmlformats.org/officeDocument/2006/relationships/image" Target="../media/image60.svg"/><Relationship Id="rId48" Type="http://schemas.openxmlformats.org/officeDocument/2006/relationships/image" Target="../media/image46.png"/><Relationship Id="rId8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svg"/><Relationship Id="rId3" Type="http://schemas.openxmlformats.org/officeDocument/2006/relationships/diagramData" Target="../diagrams/data3.xml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1.svg"/><Relationship Id="rId10" Type="http://schemas.openxmlformats.org/officeDocument/2006/relationships/image" Target="../media/image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5.sv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1.sv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9.svg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9" Type="http://schemas.openxmlformats.org/officeDocument/2006/relationships/image" Target="../media/image39.tiff"/><Relationship Id="rId3" Type="http://schemas.openxmlformats.org/officeDocument/2006/relationships/image" Target="../media/image31.svg"/><Relationship Id="rId21" Type="http://schemas.openxmlformats.org/officeDocument/2006/relationships/image" Target="../media/image47.svg"/><Relationship Id="rId34" Type="http://schemas.openxmlformats.org/officeDocument/2006/relationships/image" Target="../media/image34.png"/><Relationship Id="rId7" Type="http://schemas.openxmlformats.org/officeDocument/2006/relationships/image" Target="../media/image33.svg"/><Relationship Id="rId12" Type="http://schemas.openxmlformats.org/officeDocument/2006/relationships/image" Target="../media/image22.png"/><Relationship Id="rId17" Type="http://schemas.openxmlformats.org/officeDocument/2006/relationships/image" Target="../media/image43.svg"/><Relationship Id="rId25" Type="http://schemas.openxmlformats.org/officeDocument/2006/relationships/image" Target="../media/image49.sv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openxmlformats.org/officeDocument/2006/relationships/image" Target="../media/image5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7.svg"/><Relationship Id="rId24" Type="http://schemas.openxmlformats.org/officeDocument/2006/relationships/image" Target="../media/image28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" Type="http://schemas.openxmlformats.org/officeDocument/2006/relationships/image" Target="../media/image9.svg"/><Relationship Id="rId15" Type="http://schemas.openxmlformats.org/officeDocument/2006/relationships/image" Target="../media/image41.svg"/><Relationship Id="rId23" Type="http://schemas.openxmlformats.org/officeDocument/2006/relationships/image" Target="../media/image7.svg"/><Relationship Id="rId28" Type="http://schemas.openxmlformats.org/officeDocument/2006/relationships/image" Target="../media/image30.png"/><Relationship Id="rId36" Type="http://schemas.openxmlformats.org/officeDocument/2006/relationships/image" Target="../media/image36.png"/><Relationship Id="rId10" Type="http://schemas.openxmlformats.org/officeDocument/2006/relationships/image" Target="../media/image21.png"/><Relationship Id="rId19" Type="http://schemas.openxmlformats.org/officeDocument/2006/relationships/image" Target="../media/image45.svg"/><Relationship Id="rId31" Type="http://schemas.openxmlformats.org/officeDocument/2006/relationships/image" Target="../media/image55.svg"/><Relationship Id="rId4" Type="http://schemas.openxmlformats.org/officeDocument/2006/relationships/image" Target="../media/image18.png"/><Relationship Id="rId9" Type="http://schemas.openxmlformats.org/officeDocument/2006/relationships/image" Target="../media/image35.svg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image" Target="../media/image51.svg"/><Relationship Id="rId30" Type="http://schemas.openxmlformats.org/officeDocument/2006/relationships/image" Target="../media/image31.png"/><Relationship Id="rId35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Chief Information Officer – Ross Fullerton </a:t>
            </a:r>
          </a:p>
          <a:p>
            <a:r>
              <a:rPr lang="en-GB" dirty="0"/>
              <a:t>Chief Clinical Information Officer – Stuart Crichton</a:t>
            </a:r>
          </a:p>
          <a:p>
            <a:endParaRPr lang="en-GB" dirty="0"/>
          </a:p>
          <a:p>
            <a:r>
              <a:rPr lang="en-GB" dirty="0"/>
              <a:t>January 2019 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360000" y="2498504"/>
            <a:ext cx="11340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Developing Urgent and Emergency Care Using </a:t>
            </a:r>
            <a:r>
              <a:rPr lang="en-GB" b="0" dirty="0"/>
              <a:t/>
            </a:r>
            <a:br>
              <a:rPr lang="en-GB" b="0" dirty="0"/>
            </a:br>
            <a:r>
              <a:rPr lang="en-GB" dirty="0"/>
              <a:t>Digital Technology</a:t>
            </a:r>
            <a:r>
              <a:rPr lang="en-GB" b="0" dirty="0"/>
              <a:t/>
            </a:r>
            <a:br>
              <a:rPr lang="en-GB" b="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8015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A9CC40-260F-A143-91D4-5E2D9F81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7306" y="5967959"/>
            <a:ext cx="385426" cy="180000"/>
          </a:xfrm>
        </p:spPr>
        <p:txBody>
          <a:bodyPr/>
          <a:lstStyle/>
          <a:p>
            <a:fld id="{01D127AD-8D0D-4CFF-8A62-2A7340735F07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Graphic 7" descr="Computer">
            <a:extLst>
              <a:ext uri="{FF2B5EF4-FFF2-40B4-BE49-F238E27FC236}">
                <a16:creationId xmlns="" xmlns:a16="http://schemas.microsoft.com/office/drawing/2014/main" id="{BF38061B-EBE5-2F41-9375-A7828DA48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7910" y="4699793"/>
            <a:ext cx="1523300" cy="1297488"/>
          </a:xfrm>
          <a:prstGeom prst="rect">
            <a:avLst/>
          </a:prstGeom>
        </p:spPr>
      </p:pic>
      <p:pic>
        <p:nvPicPr>
          <p:cNvPr id="10" name="Graphic 9" descr="Smart Phone">
            <a:extLst>
              <a:ext uri="{FF2B5EF4-FFF2-40B4-BE49-F238E27FC236}">
                <a16:creationId xmlns="" xmlns:a16="http://schemas.microsoft.com/office/drawing/2014/main" id="{E0F87311-71D0-6643-8486-9ED565C07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262691" y="275466"/>
            <a:ext cx="1073003" cy="1202780"/>
          </a:xfrm>
          <a:prstGeom prst="rect">
            <a:avLst/>
          </a:prstGeom>
        </p:spPr>
      </p:pic>
      <p:pic>
        <p:nvPicPr>
          <p:cNvPr id="14" name="Graphic 13" descr="Receiver">
            <a:extLst>
              <a:ext uri="{FF2B5EF4-FFF2-40B4-BE49-F238E27FC236}">
                <a16:creationId xmlns="" xmlns:a16="http://schemas.microsoft.com/office/drawing/2014/main" id="{F7D6C5D7-D8AA-1645-B911-BAB30C6995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131" y="943527"/>
            <a:ext cx="720249" cy="642536"/>
          </a:xfrm>
          <a:prstGeom prst="rect">
            <a:avLst/>
          </a:prstGeom>
        </p:spPr>
      </p:pic>
      <p:pic>
        <p:nvPicPr>
          <p:cNvPr id="16" name="Graphic 15" descr="Arrow: Slight curve">
            <a:extLst>
              <a:ext uri="{FF2B5EF4-FFF2-40B4-BE49-F238E27FC236}">
                <a16:creationId xmlns="" xmlns:a16="http://schemas.microsoft.com/office/drawing/2014/main" id="{A640AA0B-4685-9545-BF8B-09D6C44CAC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921" y="5123881"/>
            <a:ext cx="1349332" cy="642536"/>
          </a:xfrm>
          <a:prstGeom prst="rect">
            <a:avLst/>
          </a:prstGeom>
        </p:spPr>
      </p:pic>
      <p:pic>
        <p:nvPicPr>
          <p:cNvPr id="20" name="Graphic 19" descr="Arrow: Straight">
            <a:extLst>
              <a:ext uri="{FF2B5EF4-FFF2-40B4-BE49-F238E27FC236}">
                <a16:creationId xmlns="" xmlns:a16="http://schemas.microsoft.com/office/drawing/2014/main" id="{EF54A8FF-D9F5-AA41-896D-7086543584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5334126">
            <a:off x="6047177" y="2509387"/>
            <a:ext cx="1349332" cy="585335"/>
          </a:xfrm>
          <a:prstGeom prst="rect">
            <a:avLst/>
          </a:prstGeom>
        </p:spPr>
      </p:pic>
      <p:pic>
        <p:nvPicPr>
          <p:cNvPr id="28" name="Graphic 27" descr="Stethoscope">
            <a:extLst>
              <a:ext uri="{FF2B5EF4-FFF2-40B4-BE49-F238E27FC236}">
                <a16:creationId xmlns="" xmlns:a16="http://schemas.microsoft.com/office/drawing/2014/main" id="{7BE42B92-3B37-0744-9A29-64B9749E9F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83664" y="4309137"/>
            <a:ext cx="940269" cy="940269"/>
          </a:xfrm>
          <a:prstGeom prst="rect">
            <a:avLst/>
          </a:prstGeom>
        </p:spPr>
      </p:pic>
      <p:pic>
        <p:nvPicPr>
          <p:cNvPr id="30" name="Graphic 29" descr="Tooth">
            <a:extLst>
              <a:ext uri="{FF2B5EF4-FFF2-40B4-BE49-F238E27FC236}">
                <a16:creationId xmlns="" xmlns:a16="http://schemas.microsoft.com/office/drawing/2014/main" id="{9AE42263-7E7C-9046-A293-3C11AB3079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38470" y="5220821"/>
            <a:ext cx="940269" cy="940269"/>
          </a:xfrm>
          <a:prstGeom prst="rect">
            <a:avLst/>
          </a:prstGeom>
        </p:spPr>
      </p:pic>
      <p:pic>
        <p:nvPicPr>
          <p:cNvPr id="32" name="Graphic 31" descr="Medicine">
            <a:extLst>
              <a:ext uri="{FF2B5EF4-FFF2-40B4-BE49-F238E27FC236}">
                <a16:creationId xmlns="" xmlns:a16="http://schemas.microsoft.com/office/drawing/2014/main" id="{0EB959A0-ADC1-F74C-A167-B13FEADCC9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48844" y="5027690"/>
            <a:ext cx="940269" cy="940269"/>
          </a:xfrm>
          <a:prstGeom prst="rect">
            <a:avLst/>
          </a:prstGeom>
        </p:spPr>
      </p:pic>
      <p:pic>
        <p:nvPicPr>
          <p:cNvPr id="34" name="Graphic 33" descr="Needle">
            <a:extLst>
              <a:ext uri="{FF2B5EF4-FFF2-40B4-BE49-F238E27FC236}">
                <a16:creationId xmlns="" xmlns:a16="http://schemas.microsoft.com/office/drawing/2014/main" id="{EA4E036A-2BB7-C245-AC36-16D4CA4DC9E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84270" y="4194161"/>
            <a:ext cx="940269" cy="940269"/>
          </a:xfrm>
          <a:prstGeom prst="rect">
            <a:avLst/>
          </a:prstGeom>
        </p:spPr>
      </p:pic>
      <p:pic>
        <p:nvPicPr>
          <p:cNvPr id="36" name="Graphic 35" descr="Medical">
            <a:extLst>
              <a:ext uri="{FF2B5EF4-FFF2-40B4-BE49-F238E27FC236}">
                <a16:creationId xmlns="" xmlns:a16="http://schemas.microsoft.com/office/drawing/2014/main" id="{FA99F424-8165-CA4F-8F50-1834C5960E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72268" y="403472"/>
            <a:ext cx="1053992" cy="940269"/>
          </a:xfrm>
          <a:prstGeom prst="rect">
            <a:avLst/>
          </a:prstGeom>
        </p:spPr>
      </p:pic>
      <p:pic>
        <p:nvPicPr>
          <p:cNvPr id="38" name="Graphic 37" descr="Truck">
            <a:extLst>
              <a:ext uri="{FF2B5EF4-FFF2-40B4-BE49-F238E27FC236}">
                <a16:creationId xmlns="" xmlns:a16="http://schemas.microsoft.com/office/drawing/2014/main" id="{627BD547-7B83-8A42-A378-9980DEA2694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743276" y="124629"/>
            <a:ext cx="1053992" cy="940269"/>
          </a:xfrm>
          <a:prstGeom prst="rect">
            <a:avLst/>
          </a:prstGeom>
        </p:spPr>
      </p:pic>
      <p:pic>
        <p:nvPicPr>
          <p:cNvPr id="40" name="Graphic 39" descr="Motorcycle">
            <a:extLst>
              <a:ext uri="{FF2B5EF4-FFF2-40B4-BE49-F238E27FC236}">
                <a16:creationId xmlns="" xmlns:a16="http://schemas.microsoft.com/office/drawing/2014/main" id="{7E9FB612-A09E-104C-AC5E-FC951292BEC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806315" y="1156709"/>
            <a:ext cx="940269" cy="940269"/>
          </a:xfrm>
          <a:prstGeom prst="rect">
            <a:avLst/>
          </a:prstGeom>
        </p:spPr>
      </p:pic>
      <p:pic>
        <p:nvPicPr>
          <p:cNvPr id="42" name="Graphic 41" descr="Car">
            <a:extLst>
              <a:ext uri="{FF2B5EF4-FFF2-40B4-BE49-F238E27FC236}">
                <a16:creationId xmlns="" xmlns:a16="http://schemas.microsoft.com/office/drawing/2014/main" id="{61E379FC-7F3C-5A48-BAEA-F2B4F500D71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754734" y="631739"/>
            <a:ext cx="1053992" cy="940269"/>
          </a:xfrm>
          <a:prstGeom prst="rect">
            <a:avLst/>
          </a:prstGeom>
        </p:spPr>
      </p:pic>
      <p:pic>
        <p:nvPicPr>
          <p:cNvPr id="44" name="Graphic 43" descr="Call center">
            <a:extLst>
              <a:ext uri="{FF2B5EF4-FFF2-40B4-BE49-F238E27FC236}">
                <a16:creationId xmlns="" xmlns:a16="http://schemas.microsoft.com/office/drawing/2014/main" id="{CE4454F3-E46F-8B47-A2D9-D9BF4FCB1A5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22787" y="4946585"/>
            <a:ext cx="940269" cy="940269"/>
          </a:xfrm>
          <a:prstGeom prst="rect">
            <a:avLst/>
          </a:prstGeom>
        </p:spPr>
      </p:pic>
      <p:pic>
        <p:nvPicPr>
          <p:cNvPr id="46" name="Graphic 45" descr="User">
            <a:extLst>
              <a:ext uri="{FF2B5EF4-FFF2-40B4-BE49-F238E27FC236}">
                <a16:creationId xmlns="" xmlns:a16="http://schemas.microsoft.com/office/drawing/2014/main" id="{F93102EC-D2C3-2648-8B7B-FB4459B4C86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29133" y="2540932"/>
            <a:ext cx="940269" cy="94026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871A2A8-9411-6140-8BDE-12F84775DD4D}"/>
              </a:ext>
            </a:extLst>
          </p:cNvPr>
          <p:cNvSpPr txBox="1"/>
          <p:nvPr/>
        </p:nvSpPr>
        <p:spPr>
          <a:xfrm>
            <a:off x="330077" y="403472"/>
            <a:ext cx="876308" cy="523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999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D93C11C-4502-CB4D-87AD-B31D46029084}"/>
              </a:ext>
            </a:extLst>
          </p:cNvPr>
          <p:cNvSpPr txBox="1"/>
          <p:nvPr/>
        </p:nvSpPr>
        <p:spPr>
          <a:xfrm>
            <a:off x="3252663" y="562687"/>
            <a:ext cx="67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C563199-427D-DB47-BEFA-C1FD9D15FB70}"/>
              </a:ext>
            </a:extLst>
          </p:cNvPr>
          <p:cNvSpPr txBox="1"/>
          <p:nvPr/>
        </p:nvSpPr>
        <p:spPr>
          <a:xfrm>
            <a:off x="3086718" y="5040693"/>
            <a:ext cx="92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Adastra</a:t>
            </a:r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0561999-8487-CD41-A5B8-33FE3D1E3E18}"/>
              </a:ext>
            </a:extLst>
          </p:cNvPr>
          <p:cNvSpPr txBox="1"/>
          <p:nvPr/>
        </p:nvSpPr>
        <p:spPr>
          <a:xfrm>
            <a:off x="8432762" y="669698"/>
            <a:ext cx="76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ePCR</a:t>
            </a:r>
            <a:endParaRPr lang="en-GB" dirty="0"/>
          </a:p>
        </p:txBody>
      </p:sp>
      <p:pic>
        <p:nvPicPr>
          <p:cNvPr id="60" name="Graphic 59" descr="Arrow: Slight curve">
            <a:extLst>
              <a:ext uri="{FF2B5EF4-FFF2-40B4-BE49-F238E27FC236}">
                <a16:creationId xmlns="" xmlns:a16="http://schemas.microsoft.com/office/drawing/2014/main" id="{D1258EDF-007A-D045-8EBA-BF354D1FABF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491" y="598195"/>
            <a:ext cx="1512530" cy="642536"/>
          </a:xfrm>
          <a:prstGeom prst="rect">
            <a:avLst/>
          </a:prstGeom>
        </p:spPr>
      </p:pic>
      <p:pic>
        <p:nvPicPr>
          <p:cNvPr id="61" name="Graphic 60" descr="Call center">
            <a:extLst>
              <a:ext uri="{FF2B5EF4-FFF2-40B4-BE49-F238E27FC236}">
                <a16:creationId xmlns="" xmlns:a16="http://schemas.microsoft.com/office/drawing/2014/main" id="{2CE555C8-2B3B-F24C-B7FD-B4E6F891EEE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56814" y="453423"/>
            <a:ext cx="1053992" cy="940269"/>
          </a:xfrm>
          <a:prstGeom prst="rect">
            <a:avLst/>
          </a:prstGeom>
        </p:spPr>
      </p:pic>
      <p:pic>
        <p:nvPicPr>
          <p:cNvPr id="62" name="Graphic 61" descr="Computer">
            <a:extLst>
              <a:ext uri="{FF2B5EF4-FFF2-40B4-BE49-F238E27FC236}">
                <a16:creationId xmlns="" xmlns:a16="http://schemas.microsoft.com/office/drawing/2014/main" id="{ECC85EFB-D2C3-2B41-9176-26DC00758AD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3502" y="344625"/>
            <a:ext cx="1053992" cy="940269"/>
          </a:xfrm>
          <a:prstGeom prst="rect">
            <a:avLst/>
          </a:prstGeom>
        </p:spPr>
      </p:pic>
      <p:pic>
        <p:nvPicPr>
          <p:cNvPr id="63" name="Graphic 62" descr="Arrow: Slight curve">
            <a:extLst>
              <a:ext uri="{FF2B5EF4-FFF2-40B4-BE49-F238E27FC236}">
                <a16:creationId xmlns="" xmlns:a16="http://schemas.microsoft.com/office/drawing/2014/main" id="{CCEF3816-6489-F949-8D92-6E68232D5E2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797827" y="2800059"/>
            <a:ext cx="2962205" cy="766267"/>
          </a:xfrm>
          <a:prstGeom prst="rect">
            <a:avLst/>
          </a:prstGeom>
        </p:spPr>
      </p:pic>
      <p:pic>
        <p:nvPicPr>
          <p:cNvPr id="64" name="Graphic 63" descr="Arrow: Slight curve">
            <a:extLst>
              <a:ext uri="{FF2B5EF4-FFF2-40B4-BE49-F238E27FC236}">
                <a16:creationId xmlns="" xmlns:a16="http://schemas.microsoft.com/office/drawing/2014/main" id="{613B41CC-7BC3-1844-8A83-B386FEEA6D7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351645" y="2748951"/>
            <a:ext cx="2682552" cy="940271"/>
          </a:xfrm>
          <a:prstGeom prst="rect">
            <a:avLst/>
          </a:prstGeom>
        </p:spPr>
      </p:pic>
      <p:pic>
        <p:nvPicPr>
          <p:cNvPr id="65" name="Graphic 64" descr="Receiver">
            <a:extLst>
              <a:ext uri="{FF2B5EF4-FFF2-40B4-BE49-F238E27FC236}">
                <a16:creationId xmlns="" xmlns:a16="http://schemas.microsoft.com/office/drawing/2014/main" id="{4BFE0BDF-9B27-7544-A1F0-13B044F37E53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705" y="4620447"/>
            <a:ext cx="642536" cy="64253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F6BDA339-D719-4F42-B5B5-4C98E36AB86F}"/>
              </a:ext>
            </a:extLst>
          </p:cNvPr>
          <p:cNvSpPr txBox="1"/>
          <p:nvPr/>
        </p:nvSpPr>
        <p:spPr>
          <a:xfrm>
            <a:off x="275822" y="3264567"/>
            <a:ext cx="87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Patient</a:t>
            </a:r>
          </a:p>
        </p:txBody>
      </p:sp>
      <p:pic>
        <p:nvPicPr>
          <p:cNvPr id="67" name="Graphic 66" descr="Arrow: Straight">
            <a:extLst>
              <a:ext uri="{FF2B5EF4-FFF2-40B4-BE49-F238E27FC236}">
                <a16:creationId xmlns="" xmlns:a16="http://schemas.microsoft.com/office/drawing/2014/main" id="{10FCD9C8-07BA-B041-B79A-D68CA7AC976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4289965" y="340352"/>
            <a:ext cx="1512530" cy="940269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BF86DB2-E16F-6842-9256-0CF3EDD42FAF}"/>
              </a:ext>
            </a:extLst>
          </p:cNvPr>
          <p:cNvSpPr txBox="1"/>
          <p:nvPr/>
        </p:nvSpPr>
        <p:spPr>
          <a:xfrm>
            <a:off x="4204300" y="1107919"/>
            <a:ext cx="167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and Treat</a:t>
            </a:r>
          </a:p>
        </p:txBody>
      </p:sp>
      <p:pic>
        <p:nvPicPr>
          <p:cNvPr id="69" name="Graphic 68" descr="Arrow: Straight">
            <a:extLst>
              <a:ext uri="{FF2B5EF4-FFF2-40B4-BE49-F238E27FC236}">
                <a16:creationId xmlns="" xmlns:a16="http://schemas.microsoft.com/office/drawing/2014/main" id="{529ADB51-B854-684B-9EA6-1DCE243603C4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4659480" y="4950282"/>
            <a:ext cx="1349332" cy="94026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03233E1-AAA2-0D4A-B8FB-44D3BD7C6078}"/>
              </a:ext>
            </a:extLst>
          </p:cNvPr>
          <p:cNvSpPr txBox="1"/>
          <p:nvPr/>
        </p:nvSpPr>
        <p:spPr>
          <a:xfrm>
            <a:off x="4585458" y="4832409"/>
            <a:ext cx="166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Hear and Treat </a:t>
            </a:r>
          </a:p>
        </p:txBody>
      </p:sp>
      <p:pic>
        <p:nvPicPr>
          <p:cNvPr id="71" name="Graphic 70" descr="Arrow: Straight">
            <a:extLst>
              <a:ext uri="{FF2B5EF4-FFF2-40B4-BE49-F238E27FC236}">
                <a16:creationId xmlns="" xmlns:a16="http://schemas.microsoft.com/office/drawing/2014/main" id="{BC4FF029-A25D-4C41-8760-BCE0F9BA0A1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6746584" y="378183"/>
            <a:ext cx="1512530" cy="94026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43A1A87-BDE4-0C48-843E-C9D80195014E}"/>
              </a:ext>
            </a:extLst>
          </p:cNvPr>
          <p:cNvSpPr txBox="1"/>
          <p:nvPr/>
        </p:nvSpPr>
        <p:spPr>
          <a:xfrm>
            <a:off x="6084270" y="3593575"/>
            <a:ext cx="176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Refer / Pathway 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F88026BC-F94D-6B4C-8A94-A5BD8E501AF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73595" y="5149150"/>
            <a:ext cx="535013" cy="863317"/>
          </a:xfrm>
          <a:prstGeom prst="rect">
            <a:avLst/>
          </a:prstGeom>
        </p:spPr>
      </p:pic>
      <p:pic>
        <p:nvPicPr>
          <p:cNvPr id="78" name="Graphic 77" descr="Arrow: Straight">
            <a:extLst>
              <a:ext uri="{FF2B5EF4-FFF2-40B4-BE49-F238E27FC236}">
                <a16:creationId xmlns="" xmlns:a16="http://schemas.microsoft.com/office/drawing/2014/main" id="{ECA0573D-3DFB-CB44-BDBC-F7F7AF87CF1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9473282" y="378183"/>
            <a:ext cx="1512530" cy="94026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80AA62A-0B95-1F4B-A1FD-315656A1EB15}"/>
              </a:ext>
            </a:extLst>
          </p:cNvPr>
          <p:cNvSpPr txBox="1"/>
          <p:nvPr/>
        </p:nvSpPr>
        <p:spPr>
          <a:xfrm>
            <a:off x="4051083" y="2474447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NHS Spine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A8851A6C-86D4-6B43-8759-E83527163F13}"/>
              </a:ext>
            </a:extLst>
          </p:cNvPr>
          <p:cNvSpPr txBox="1"/>
          <p:nvPr/>
        </p:nvSpPr>
        <p:spPr>
          <a:xfrm>
            <a:off x="3659867" y="2802054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MiDOS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072A7E2E-004A-774F-BF30-29ED74838AC9}"/>
              </a:ext>
            </a:extLst>
          </p:cNvPr>
          <p:cNvSpPr txBox="1"/>
          <p:nvPr/>
        </p:nvSpPr>
        <p:spPr>
          <a:xfrm>
            <a:off x="4630711" y="3150228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CMC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564A1717-5CCB-3F45-B99E-E54CA449E506}"/>
              </a:ext>
            </a:extLst>
          </p:cNvPr>
          <p:cNvSpPr txBox="1"/>
          <p:nvPr/>
        </p:nvSpPr>
        <p:spPr>
          <a:xfrm>
            <a:off x="4541210" y="2796856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SCRa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C6D4EB2-4A76-2E4E-A7B2-93CF2DCADB99}"/>
              </a:ext>
            </a:extLst>
          </p:cNvPr>
          <p:cNvSpPr txBox="1"/>
          <p:nvPr/>
        </p:nvSpPr>
        <p:spPr>
          <a:xfrm>
            <a:off x="3860806" y="3183192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NRLS</a:t>
            </a:r>
          </a:p>
        </p:txBody>
      </p:sp>
      <p:pic>
        <p:nvPicPr>
          <p:cNvPr id="84" name="Graphic 83" descr="Cloud">
            <a:extLst>
              <a:ext uri="{FF2B5EF4-FFF2-40B4-BE49-F238E27FC236}">
                <a16:creationId xmlns="" xmlns:a16="http://schemas.microsoft.com/office/drawing/2014/main" id="{10F81834-5B3E-834E-8C6A-6EE32241174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152283" y="1427372"/>
            <a:ext cx="2823032" cy="2823032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92934201-B4D0-554C-9396-8472BD0DBBF1}"/>
              </a:ext>
            </a:extLst>
          </p:cNvPr>
          <p:cNvSpPr txBox="1"/>
          <p:nvPr/>
        </p:nvSpPr>
        <p:spPr>
          <a:xfrm>
            <a:off x="9400583" y="5234784"/>
            <a:ext cx="231680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/>
              <a:t>Data  </a:t>
            </a:r>
          </a:p>
        </p:txBody>
      </p:sp>
    </p:spTree>
    <p:extLst>
      <p:ext uri="{BB962C8B-B14F-4D97-AF65-F5344CB8AC3E}">
        <p14:creationId xmlns:p14="http://schemas.microsoft.com/office/powerpoint/2010/main" xmlns="" val="393949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A9CC40-260F-A143-91D4-5E2D9F81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7306" y="5967959"/>
            <a:ext cx="385426" cy="180000"/>
          </a:xfrm>
        </p:spPr>
        <p:txBody>
          <a:bodyPr/>
          <a:lstStyle/>
          <a:p>
            <a:fld id="{01D127AD-8D0D-4CFF-8A62-2A7340735F0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Graphic 7" descr="Computer">
            <a:extLst>
              <a:ext uri="{FF2B5EF4-FFF2-40B4-BE49-F238E27FC236}">
                <a16:creationId xmlns="" xmlns:a16="http://schemas.microsoft.com/office/drawing/2014/main" id="{BF38061B-EBE5-2F41-9375-A7828DA48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7910" y="4699793"/>
            <a:ext cx="1523300" cy="1297488"/>
          </a:xfrm>
          <a:prstGeom prst="rect">
            <a:avLst/>
          </a:prstGeom>
        </p:spPr>
      </p:pic>
      <p:pic>
        <p:nvPicPr>
          <p:cNvPr id="10" name="Graphic 9" descr="Smart Phone">
            <a:extLst>
              <a:ext uri="{FF2B5EF4-FFF2-40B4-BE49-F238E27FC236}">
                <a16:creationId xmlns="" xmlns:a16="http://schemas.microsoft.com/office/drawing/2014/main" id="{E0F87311-71D0-6643-8486-9ED565C07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262691" y="275466"/>
            <a:ext cx="1073003" cy="1202780"/>
          </a:xfrm>
          <a:prstGeom prst="rect">
            <a:avLst/>
          </a:prstGeom>
        </p:spPr>
      </p:pic>
      <p:pic>
        <p:nvPicPr>
          <p:cNvPr id="14" name="Graphic 13" descr="Receiver">
            <a:extLst>
              <a:ext uri="{FF2B5EF4-FFF2-40B4-BE49-F238E27FC236}">
                <a16:creationId xmlns="" xmlns:a16="http://schemas.microsoft.com/office/drawing/2014/main" id="{F7D6C5D7-D8AA-1645-B911-BAB30C6995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131" y="943527"/>
            <a:ext cx="720249" cy="642536"/>
          </a:xfrm>
          <a:prstGeom prst="rect">
            <a:avLst/>
          </a:prstGeom>
        </p:spPr>
      </p:pic>
      <p:pic>
        <p:nvPicPr>
          <p:cNvPr id="16" name="Graphic 15" descr="Arrow: Slight curve">
            <a:extLst>
              <a:ext uri="{FF2B5EF4-FFF2-40B4-BE49-F238E27FC236}">
                <a16:creationId xmlns="" xmlns:a16="http://schemas.microsoft.com/office/drawing/2014/main" id="{A640AA0B-4685-9545-BF8B-09D6C44CAC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921" y="5123881"/>
            <a:ext cx="1349332" cy="642536"/>
          </a:xfrm>
          <a:prstGeom prst="rect">
            <a:avLst/>
          </a:prstGeom>
        </p:spPr>
      </p:pic>
      <p:pic>
        <p:nvPicPr>
          <p:cNvPr id="20" name="Graphic 19" descr="Arrow: Straight">
            <a:extLst>
              <a:ext uri="{FF2B5EF4-FFF2-40B4-BE49-F238E27FC236}">
                <a16:creationId xmlns="" xmlns:a16="http://schemas.microsoft.com/office/drawing/2014/main" id="{EF54A8FF-D9F5-AA41-896D-7086543584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5334126">
            <a:off x="6047177" y="2509387"/>
            <a:ext cx="1349332" cy="585335"/>
          </a:xfrm>
          <a:prstGeom prst="rect">
            <a:avLst/>
          </a:prstGeom>
        </p:spPr>
      </p:pic>
      <p:pic>
        <p:nvPicPr>
          <p:cNvPr id="28" name="Graphic 27" descr="Stethoscope">
            <a:extLst>
              <a:ext uri="{FF2B5EF4-FFF2-40B4-BE49-F238E27FC236}">
                <a16:creationId xmlns="" xmlns:a16="http://schemas.microsoft.com/office/drawing/2014/main" id="{7BE42B92-3B37-0744-9A29-64B9749E9F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83664" y="4309137"/>
            <a:ext cx="940269" cy="940269"/>
          </a:xfrm>
          <a:prstGeom prst="rect">
            <a:avLst/>
          </a:prstGeom>
        </p:spPr>
      </p:pic>
      <p:pic>
        <p:nvPicPr>
          <p:cNvPr id="30" name="Graphic 29" descr="Tooth">
            <a:extLst>
              <a:ext uri="{FF2B5EF4-FFF2-40B4-BE49-F238E27FC236}">
                <a16:creationId xmlns="" xmlns:a16="http://schemas.microsoft.com/office/drawing/2014/main" id="{9AE42263-7E7C-9046-A293-3C11AB3079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38470" y="5220821"/>
            <a:ext cx="940269" cy="940269"/>
          </a:xfrm>
          <a:prstGeom prst="rect">
            <a:avLst/>
          </a:prstGeom>
        </p:spPr>
      </p:pic>
      <p:pic>
        <p:nvPicPr>
          <p:cNvPr id="32" name="Graphic 31" descr="Medicine">
            <a:extLst>
              <a:ext uri="{FF2B5EF4-FFF2-40B4-BE49-F238E27FC236}">
                <a16:creationId xmlns="" xmlns:a16="http://schemas.microsoft.com/office/drawing/2014/main" id="{0EB959A0-ADC1-F74C-A167-B13FEADCC9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48844" y="5027690"/>
            <a:ext cx="940269" cy="940269"/>
          </a:xfrm>
          <a:prstGeom prst="rect">
            <a:avLst/>
          </a:prstGeom>
        </p:spPr>
      </p:pic>
      <p:pic>
        <p:nvPicPr>
          <p:cNvPr id="34" name="Graphic 33" descr="Needle">
            <a:extLst>
              <a:ext uri="{FF2B5EF4-FFF2-40B4-BE49-F238E27FC236}">
                <a16:creationId xmlns="" xmlns:a16="http://schemas.microsoft.com/office/drawing/2014/main" id="{EA4E036A-2BB7-C245-AC36-16D4CA4DC9E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84270" y="4194161"/>
            <a:ext cx="940269" cy="940269"/>
          </a:xfrm>
          <a:prstGeom prst="rect">
            <a:avLst/>
          </a:prstGeom>
        </p:spPr>
      </p:pic>
      <p:pic>
        <p:nvPicPr>
          <p:cNvPr id="36" name="Graphic 35" descr="Medical">
            <a:extLst>
              <a:ext uri="{FF2B5EF4-FFF2-40B4-BE49-F238E27FC236}">
                <a16:creationId xmlns="" xmlns:a16="http://schemas.microsoft.com/office/drawing/2014/main" id="{FA99F424-8165-CA4F-8F50-1834C5960E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72268" y="403472"/>
            <a:ext cx="1053992" cy="940269"/>
          </a:xfrm>
          <a:prstGeom prst="rect">
            <a:avLst/>
          </a:prstGeom>
        </p:spPr>
      </p:pic>
      <p:pic>
        <p:nvPicPr>
          <p:cNvPr id="38" name="Graphic 37" descr="Truck">
            <a:extLst>
              <a:ext uri="{FF2B5EF4-FFF2-40B4-BE49-F238E27FC236}">
                <a16:creationId xmlns="" xmlns:a16="http://schemas.microsoft.com/office/drawing/2014/main" id="{627BD547-7B83-8A42-A378-9980DEA2694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743276" y="124629"/>
            <a:ext cx="1053992" cy="940269"/>
          </a:xfrm>
          <a:prstGeom prst="rect">
            <a:avLst/>
          </a:prstGeom>
        </p:spPr>
      </p:pic>
      <p:pic>
        <p:nvPicPr>
          <p:cNvPr id="40" name="Graphic 39" descr="Motorcycle">
            <a:extLst>
              <a:ext uri="{FF2B5EF4-FFF2-40B4-BE49-F238E27FC236}">
                <a16:creationId xmlns="" xmlns:a16="http://schemas.microsoft.com/office/drawing/2014/main" id="{7E9FB612-A09E-104C-AC5E-FC951292BEC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806315" y="1156709"/>
            <a:ext cx="940269" cy="940269"/>
          </a:xfrm>
          <a:prstGeom prst="rect">
            <a:avLst/>
          </a:prstGeom>
        </p:spPr>
      </p:pic>
      <p:pic>
        <p:nvPicPr>
          <p:cNvPr id="42" name="Graphic 41" descr="Car">
            <a:extLst>
              <a:ext uri="{FF2B5EF4-FFF2-40B4-BE49-F238E27FC236}">
                <a16:creationId xmlns="" xmlns:a16="http://schemas.microsoft.com/office/drawing/2014/main" id="{61E379FC-7F3C-5A48-BAEA-F2B4F500D71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754734" y="631739"/>
            <a:ext cx="1053992" cy="940269"/>
          </a:xfrm>
          <a:prstGeom prst="rect">
            <a:avLst/>
          </a:prstGeom>
        </p:spPr>
      </p:pic>
      <p:pic>
        <p:nvPicPr>
          <p:cNvPr id="44" name="Graphic 43" descr="Call center">
            <a:extLst>
              <a:ext uri="{FF2B5EF4-FFF2-40B4-BE49-F238E27FC236}">
                <a16:creationId xmlns="" xmlns:a16="http://schemas.microsoft.com/office/drawing/2014/main" id="{CE4454F3-E46F-8B47-A2D9-D9BF4FCB1A5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22787" y="4946585"/>
            <a:ext cx="940269" cy="940269"/>
          </a:xfrm>
          <a:prstGeom prst="rect">
            <a:avLst/>
          </a:prstGeom>
        </p:spPr>
      </p:pic>
      <p:pic>
        <p:nvPicPr>
          <p:cNvPr id="46" name="Graphic 45" descr="User">
            <a:extLst>
              <a:ext uri="{FF2B5EF4-FFF2-40B4-BE49-F238E27FC236}">
                <a16:creationId xmlns="" xmlns:a16="http://schemas.microsoft.com/office/drawing/2014/main" id="{F93102EC-D2C3-2648-8B7B-FB4459B4C86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29133" y="2540932"/>
            <a:ext cx="940269" cy="94026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871A2A8-9411-6140-8BDE-12F84775DD4D}"/>
              </a:ext>
            </a:extLst>
          </p:cNvPr>
          <p:cNvSpPr txBox="1"/>
          <p:nvPr/>
        </p:nvSpPr>
        <p:spPr>
          <a:xfrm>
            <a:off x="330077" y="403472"/>
            <a:ext cx="876308" cy="523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999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D93C11C-4502-CB4D-87AD-B31D46029084}"/>
              </a:ext>
            </a:extLst>
          </p:cNvPr>
          <p:cNvSpPr txBox="1"/>
          <p:nvPr/>
        </p:nvSpPr>
        <p:spPr>
          <a:xfrm>
            <a:off x="3252663" y="562687"/>
            <a:ext cx="67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C563199-427D-DB47-BEFA-C1FD9D15FB70}"/>
              </a:ext>
            </a:extLst>
          </p:cNvPr>
          <p:cNvSpPr txBox="1"/>
          <p:nvPr/>
        </p:nvSpPr>
        <p:spPr>
          <a:xfrm>
            <a:off x="3086718" y="5040693"/>
            <a:ext cx="92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Adastra</a:t>
            </a:r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0561999-8487-CD41-A5B8-33FE3D1E3E18}"/>
              </a:ext>
            </a:extLst>
          </p:cNvPr>
          <p:cNvSpPr txBox="1"/>
          <p:nvPr/>
        </p:nvSpPr>
        <p:spPr>
          <a:xfrm>
            <a:off x="8432762" y="669698"/>
            <a:ext cx="76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ePCR</a:t>
            </a:r>
            <a:endParaRPr lang="en-GB" dirty="0"/>
          </a:p>
        </p:txBody>
      </p:sp>
      <p:pic>
        <p:nvPicPr>
          <p:cNvPr id="60" name="Graphic 59" descr="Arrow: Slight curve">
            <a:extLst>
              <a:ext uri="{FF2B5EF4-FFF2-40B4-BE49-F238E27FC236}">
                <a16:creationId xmlns="" xmlns:a16="http://schemas.microsoft.com/office/drawing/2014/main" id="{D1258EDF-007A-D045-8EBA-BF354D1FABF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491" y="598195"/>
            <a:ext cx="1512530" cy="642536"/>
          </a:xfrm>
          <a:prstGeom prst="rect">
            <a:avLst/>
          </a:prstGeom>
        </p:spPr>
      </p:pic>
      <p:pic>
        <p:nvPicPr>
          <p:cNvPr id="61" name="Graphic 60" descr="Call center">
            <a:extLst>
              <a:ext uri="{FF2B5EF4-FFF2-40B4-BE49-F238E27FC236}">
                <a16:creationId xmlns="" xmlns:a16="http://schemas.microsoft.com/office/drawing/2014/main" id="{2CE555C8-2B3B-F24C-B7FD-B4E6F891EEE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56814" y="453423"/>
            <a:ext cx="1053992" cy="940269"/>
          </a:xfrm>
          <a:prstGeom prst="rect">
            <a:avLst/>
          </a:prstGeom>
        </p:spPr>
      </p:pic>
      <p:pic>
        <p:nvPicPr>
          <p:cNvPr id="62" name="Graphic 61" descr="Computer">
            <a:extLst>
              <a:ext uri="{FF2B5EF4-FFF2-40B4-BE49-F238E27FC236}">
                <a16:creationId xmlns="" xmlns:a16="http://schemas.microsoft.com/office/drawing/2014/main" id="{ECC85EFB-D2C3-2B41-9176-26DC00758AD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3502" y="344625"/>
            <a:ext cx="1053992" cy="940269"/>
          </a:xfrm>
          <a:prstGeom prst="rect">
            <a:avLst/>
          </a:prstGeom>
        </p:spPr>
      </p:pic>
      <p:pic>
        <p:nvPicPr>
          <p:cNvPr id="63" name="Graphic 62" descr="Arrow: Slight curve">
            <a:extLst>
              <a:ext uri="{FF2B5EF4-FFF2-40B4-BE49-F238E27FC236}">
                <a16:creationId xmlns="" xmlns:a16="http://schemas.microsoft.com/office/drawing/2014/main" id="{CCEF3816-6489-F949-8D92-6E68232D5E2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797827" y="2800059"/>
            <a:ext cx="2962205" cy="766267"/>
          </a:xfrm>
          <a:prstGeom prst="rect">
            <a:avLst/>
          </a:prstGeom>
        </p:spPr>
      </p:pic>
      <p:pic>
        <p:nvPicPr>
          <p:cNvPr id="64" name="Graphic 63" descr="Arrow: Slight curve">
            <a:extLst>
              <a:ext uri="{FF2B5EF4-FFF2-40B4-BE49-F238E27FC236}">
                <a16:creationId xmlns="" xmlns:a16="http://schemas.microsoft.com/office/drawing/2014/main" id="{613B41CC-7BC3-1844-8A83-B386FEEA6D7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351645" y="2748951"/>
            <a:ext cx="2682552" cy="940271"/>
          </a:xfrm>
          <a:prstGeom prst="rect">
            <a:avLst/>
          </a:prstGeom>
        </p:spPr>
      </p:pic>
      <p:pic>
        <p:nvPicPr>
          <p:cNvPr id="65" name="Graphic 64" descr="Receiver">
            <a:extLst>
              <a:ext uri="{FF2B5EF4-FFF2-40B4-BE49-F238E27FC236}">
                <a16:creationId xmlns="" xmlns:a16="http://schemas.microsoft.com/office/drawing/2014/main" id="{4BFE0BDF-9B27-7544-A1F0-13B044F37E53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705" y="4620447"/>
            <a:ext cx="642536" cy="64253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F6BDA339-D719-4F42-B5B5-4C98E36AB86F}"/>
              </a:ext>
            </a:extLst>
          </p:cNvPr>
          <p:cNvSpPr txBox="1"/>
          <p:nvPr/>
        </p:nvSpPr>
        <p:spPr>
          <a:xfrm>
            <a:off x="275822" y="3264567"/>
            <a:ext cx="87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Patient</a:t>
            </a:r>
          </a:p>
        </p:txBody>
      </p:sp>
      <p:pic>
        <p:nvPicPr>
          <p:cNvPr id="67" name="Graphic 66" descr="Arrow: Straight">
            <a:extLst>
              <a:ext uri="{FF2B5EF4-FFF2-40B4-BE49-F238E27FC236}">
                <a16:creationId xmlns="" xmlns:a16="http://schemas.microsoft.com/office/drawing/2014/main" id="{10FCD9C8-07BA-B041-B79A-D68CA7AC976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4289965" y="340352"/>
            <a:ext cx="1512530" cy="940269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BF86DB2-E16F-6842-9256-0CF3EDD42FAF}"/>
              </a:ext>
            </a:extLst>
          </p:cNvPr>
          <p:cNvSpPr txBox="1"/>
          <p:nvPr/>
        </p:nvSpPr>
        <p:spPr>
          <a:xfrm>
            <a:off x="4204300" y="1107919"/>
            <a:ext cx="167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and Treat</a:t>
            </a:r>
          </a:p>
        </p:txBody>
      </p:sp>
      <p:pic>
        <p:nvPicPr>
          <p:cNvPr id="69" name="Graphic 68" descr="Arrow: Straight">
            <a:extLst>
              <a:ext uri="{FF2B5EF4-FFF2-40B4-BE49-F238E27FC236}">
                <a16:creationId xmlns="" xmlns:a16="http://schemas.microsoft.com/office/drawing/2014/main" id="{529ADB51-B854-684B-9EA6-1DCE243603C4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4659480" y="4950282"/>
            <a:ext cx="1349332" cy="94026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03233E1-AAA2-0D4A-B8FB-44D3BD7C6078}"/>
              </a:ext>
            </a:extLst>
          </p:cNvPr>
          <p:cNvSpPr txBox="1"/>
          <p:nvPr/>
        </p:nvSpPr>
        <p:spPr>
          <a:xfrm>
            <a:off x="4585458" y="4832409"/>
            <a:ext cx="166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Hear and Treat </a:t>
            </a:r>
          </a:p>
        </p:txBody>
      </p:sp>
      <p:pic>
        <p:nvPicPr>
          <p:cNvPr id="71" name="Graphic 70" descr="Arrow: Straight">
            <a:extLst>
              <a:ext uri="{FF2B5EF4-FFF2-40B4-BE49-F238E27FC236}">
                <a16:creationId xmlns="" xmlns:a16="http://schemas.microsoft.com/office/drawing/2014/main" id="{BC4FF029-A25D-4C41-8760-BCE0F9BA0A1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6746584" y="378183"/>
            <a:ext cx="1512530" cy="94026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43A1A87-BDE4-0C48-843E-C9D80195014E}"/>
              </a:ext>
            </a:extLst>
          </p:cNvPr>
          <p:cNvSpPr txBox="1"/>
          <p:nvPr/>
        </p:nvSpPr>
        <p:spPr>
          <a:xfrm>
            <a:off x="6084270" y="3593575"/>
            <a:ext cx="176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Refer / Pathway 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F88026BC-F94D-6B4C-8A94-A5BD8E501AF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73595" y="5149150"/>
            <a:ext cx="535013" cy="863317"/>
          </a:xfrm>
          <a:prstGeom prst="rect">
            <a:avLst/>
          </a:prstGeom>
        </p:spPr>
      </p:pic>
      <p:pic>
        <p:nvPicPr>
          <p:cNvPr id="78" name="Graphic 77" descr="Arrow: Straight">
            <a:extLst>
              <a:ext uri="{FF2B5EF4-FFF2-40B4-BE49-F238E27FC236}">
                <a16:creationId xmlns="" xmlns:a16="http://schemas.microsoft.com/office/drawing/2014/main" id="{ECA0573D-3DFB-CB44-BDBC-F7F7AF87CF1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9473282" y="378183"/>
            <a:ext cx="1512530" cy="94026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80AA62A-0B95-1F4B-A1FD-315656A1EB15}"/>
              </a:ext>
            </a:extLst>
          </p:cNvPr>
          <p:cNvSpPr txBox="1"/>
          <p:nvPr/>
        </p:nvSpPr>
        <p:spPr>
          <a:xfrm>
            <a:off x="4051083" y="2474447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NHS Spine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A8851A6C-86D4-6B43-8759-E83527163F13}"/>
              </a:ext>
            </a:extLst>
          </p:cNvPr>
          <p:cNvSpPr txBox="1"/>
          <p:nvPr/>
        </p:nvSpPr>
        <p:spPr>
          <a:xfrm>
            <a:off x="3659867" y="2802054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MiDOS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072A7E2E-004A-774F-BF30-29ED74838AC9}"/>
              </a:ext>
            </a:extLst>
          </p:cNvPr>
          <p:cNvSpPr txBox="1"/>
          <p:nvPr/>
        </p:nvSpPr>
        <p:spPr>
          <a:xfrm>
            <a:off x="4630711" y="3150228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CMC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564A1717-5CCB-3F45-B99E-E54CA449E506}"/>
              </a:ext>
            </a:extLst>
          </p:cNvPr>
          <p:cNvSpPr txBox="1"/>
          <p:nvPr/>
        </p:nvSpPr>
        <p:spPr>
          <a:xfrm>
            <a:off x="4541210" y="2796856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SCRa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C6D4EB2-4A76-2E4E-A7B2-93CF2DCADB99}"/>
              </a:ext>
            </a:extLst>
          </p:cNvPr>
          <p:cNvSpPr txBox="1"/>
          <p:nvPr/>
        </p:nvSpPr>
        <p:spPr>
          <a:xfrm>
            <a:off x="3860806" y="3183192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NRLS</a:t>
            </a:r>
          </a:p>
        </p:txBody>
      </p:sp>
      <p:pic>
        <p:nvPicPr>
          <p:cNvPr id="84" name="Graphic 83" descr="Cloud">
            <a:extLst>
              <a:ext uri="{FF2B5EF4-FFF2-40B4-BE49-F238E27FC236}">
                <a16:creationId xmlns="" xmlns:a16="http://schemas.microsoft.com/office/drawing/2014/main" id="{10F81834-5B3E-834E-8C6A-6EE32241174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152283" y="1427372"/>
            <a:ext cx="2823032" cy="2823032"/>
          </a:xfrm>
          <a:prstGeom prst="rect">
            <a:avLst/>
          </a:prstGeom>
        </p:spPr>
      </p:pic>
      <p:pic>
        <p:nvPicPr>
          <p:cNvPr id="89" name="Graphic 88" descr="Line Arrow: Straight">
            <a:extLst>
              <a:ext uri="{FF2B5EF4-FFF2-40B4-BE49-F238E27FC236}">
                <a16:creationId xmlns="" xmlns:a16="http://schemas.microsoft.com/office/drawing/2014/main" id="{25EF5EB6-8891-DC40-8B03-A2E5F5BCF654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6398748">
            <a:off x="3331009" y="3619740"/>
            <a:ext cx="914400" cy="914400"/>
          </a:xfrm>
          <a:prstGeom prst="rect">
            <a:avLst/>
          </a:prstGeom>
        </p:spPr>
      </p:pic>
      <p:pic>
        <p:nvPicPr>
          <p:cNvPr id="90" name="Graphic 89" descr="Line Arrow: Straight">
            <a:extLst>
              <a:ext uri="{FF2B5EF4-FFF2-40B4-BE49-F238E27FC236}">
                <a16:creationId xmlns="" xmlns:a16="http://schemas.microsoft.com/office/drawing/2014/main" id="{623F3923-E102-D34A-B3FB-3CFFC1CCF0A5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17178608">
            <a:off x="3148361" y="3855089"/>
            <a:ext cx="914400" cy="914400"/>
          </a:xfrm>
          <a:prstGeom prst="rect">
            <a:avLst/>
          </a:prstGeom>
        </p:spPr>
      </p:pic>
      <p:pic>
        <p:nvPicPr>
          <p:cNvPr id="91" name="Graphic 90" descr="Line Arrow: Straight">
            <a:extLst>
              <a:ext uri="{FF2B5EF4-FFF2-40B4-BE49-F238E27FC236}">
                <a16:creationId xmlns="" xmlns:a16="http://schemas.microsoft.com/office/drawing/2014/main" id="{87BCBDB8-74AD-1940-A49C-4C8EE07E8254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14685523">
            <a:off x="3673135" y="1399646"/>
            <a:ext cx="551528" cy="914400"/>
          </a:xfrm>
          <a:prstGeom prst="rect">
            <a:avLst/>
          </a:prstGeom>
        </p:spPr>
      </p:pic>
      <p:pic>
        <p:nvPicPr>
          <p:cNvPr id="92" name="Graphic 91" descr="Line Arrow: Straight">
            <a:extLst>
              <a:ext uri="{FF2B5EF4-FFF2-40B4-BE49-F238E27FC236}">
                <a16:creationId xmlns="" xmlns:a16="http://schemas.microsoft.com/office/drawing/2014/main" id="{5BFB2B06-B54D-BF47-B0BB-7BC58AA6DA2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3891765">
            <a:off x="3487618" y="1248979"/>
            <a:ext cx="536285" cy="914400"/>
          </a:xfrm>
          <a:prstGeom prst="rect">
            <a:avLst/>
          </a:prstGeom>
        </p:spPr>
      </p:pic>
      <p:pic>
        <p:nvPicPr>
          <p:cNvPr id="93" name="Graphic 92" descr="Line Arrow: Straight">
            <a:extLst>
              <a:ext uri="{FF2B5EF4-FFF2-40B4-BE49-F238E27FC236}">
                <a16:creationId xmlns="" xmlns:a16="http://schemas.microsoft.com/office/drawing/2014/main" id="{F3164B95-2720-F744-905A-EC70C30B613E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19446589">
            <a:off x="5697479" y="2186909"/>
            <a:ext cx="1001903" cy="914400"/>
          </a:xfrm>
          <a:prstGeom prst="rect">
            <a:avLst/>
          </a:prstGeom>
        </p:spPr>
      </p:pic>
      <p:pic>
        <p:nvPicPr>
          <p:cNvPr id="94" name="Graphic 93" descr="Line Arrow: Straight">
            <a:extLst>
              <a:ext uri="{FF2B5EF4-FFF2-40B4-BE49-F238E27FC236}">
                <a16:creationId xmlns="" xmlns:a16="http://schemas.microsoft.com/office/drawing/2014/main" id="{4EF1D64F-CCF2-2D41-A98A-B2CF5CDFE1BA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8611396">
            <a:off x="6308920" y="1309583"/>
            <a:ext cx="2175110" cy="91440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92934201-B4D0-554C-9396-8472BD0DBBF1}"/>
              </a:ext>
            </a:extLst>
          </p:cNvPr>
          <p:cNvSpPr txBox="1"/>
          <p:nvPr/>
        </p:nvSpPr>
        <p:spPr>
          <a:xfrm>
            <a:off x="9400583" y="5234784"/>
            <a:ext cx="231680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/>
              <a:t>Data flow </a:t>
            </a:r>
          </a:p>
        </p:txBody>
      </p:sp>
    </p:spTree>
    <p:extLst>
      <p:ext uri="{BB962C8B-B14F-4D97-AF65-F5344CB8AC3E}">
        <p14:creationId xmlns:p14="http://schemas.microsoft.com/office/powerpoint/2010/main" xmlns="" val="425978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A9CC40-260F-A143-91D4-5E2D9F81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7306" y="5967959"/>
            <a:ext cx="385426" cy="180000"/>
          </a:xfrm>
        </p:spPr>
        <p:txBody>
          <a:bodyPr/>
          <a:lstStyle/>
          <a:p>
            <a:fld id="{01D127AD-8D0D-4CFF-8A62-2A7340735F07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8" name="Graphic 7" descr="Computer">
            <a:extLst>
              <a:ext uri="{FF2B5EF4-FFF2-40B4-BE49-F238E27FC236}">
                <a16:creationId xmlns="" xmlns:a16="http://schemas.microsoft.com/office/drawing/2014/main" id="{BF38061B-EBE5-2F41-9375-A7828DA48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7910" y="4699793"/>
            <a:ext cx="1523300" cy="1297488"/>
          </a:xfrm>
          <a:prstGeom prst="rect">
            <a:avLst/>
          </a:prstGeom>
        </p:spPr>
      </p:pic>
      <p:pic>
        <p:nvPicPr>
          <p:cNvPr id="10" name="Graphic 9" descr="Smart Phone">
            <a:extLst>
              <a:ext uri="{FF2B5EF4-FFF2-40B4-BE49-F238E27FC236}">
                <a16:creationId xmlns="" xmlns:a16="http://schemas.microsoft.com/office/drawing/2014/main" id="{E0F87311-71D0-6643-8486-9ED565C07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262691" y="275466"/>
            <a:ext cx="1073003" cy="1202780"/>
          </a:xfrm>
          <a:prstGeom prst="rect">
            <a:avLst/>
          </a:prstGeom>
        </p:spPr>
      </p:pic>
      <p:pic>
        <p:nvPicPr>
          <p:cNvPr id="14" name="Graphic 13" descr="Receiver">
            <a:extLst>
              <a:ext uri="{FF2B5EF4-FFF2-40B4-BE49-F238E27FC236}">
                <a16:creationId xmlns="" xmlns:a16="http://schemas.microsoft.com/office/drawing/2014/main" id="{F7D6C5D7-D8AA-1645-B911-BAB30C6995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131" y="943527"/>
            <a:ext cx="720249" cy="642536"/>
          </a:xfrm>
          <a:prstGeom prst="rect">
            <a:avLst/>
          </a:prstGeom>
        </p:spPr>
      </p:pic>
      <p:pic>
        <p:nvPicPr>
          <p:cNvPr id="16" name="Graphic 15" descr="Arrow: Slight curve">
            <a:extLst>
              <a:ext uri="{FF2B5EF4-FFF2-40B4-BE49-F238E27FC236}">
                <a16:creationId xmlns="" xmlns:a16="http://schemas.microsoft.com/office/drawing/2014/main" id="{A640AA0B-4685-9545-BF8B-09D6C44CAC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921" y="5123881"/>
            <a:ext cx="1349332" cy="642536"/>
          </a:xfrm>
          <a:prstGeom prst="rect">
            <a:avLst/>
          </a:prstGeom>
        </p:spPr>
      </p:pic>
      <p:pic>
        <p:nvPicPr>
          <p:cNvPr id="20" name="Graphic 19" descr="Arrow: Straight">
            <a:extLst>
              <a:ext uri="{FF2B5EF4-FFF2-40B4-BE49-F238E27FC236}">
                <a16:creationId xmlns="" xmlns:a16="http://schemas.microsoft.com/office/drawing/2014/main" id="{EF54A8FF-D9F5-AA41-896D-7086543584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5334126">
            <a:off x="6047177" y="2509387"/>
            <a:ext cx="1349332" cy="585335"/>
          </a:xfrm>
          <a:prstGeom prst="rect">
            <a:avLst/>
          </a:prstGeom>
        </p:spPr>
      </p:pic>
      <p:pic>
        <p:nvPicPr>
          <p:cNvPr id="28" name="Graphic 27" descr="Stethoscope">
            <a:extLst>
              <a:ext uri="{FF2B5EF4-FFF2-40B4-BE49-F238E27FC236}">
                <a16:creationId xmlns="" xmlns:a16="http://schemas.microsoft.com/office/drawing/2014/main" id="{7BE42B92-3B37-0744-9A29-64B9749E9F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83664" y="4309137"/>
            <a:ext cx="940269" cy="940269"/>
          </a:xfrm>
          <a:prstGeom prst="rect">
            <a:avLst/>
          </a:prstGeom>
        </p:spPr>
      </p:pic>
      <p:pic>
        <p:nvPicPr>
          <p:cNvPr id="30" name="Graphic 29" descr="Tooth">
            <a:extLst>
              <a:ext uri="{FF2B5EF4-FFF2-40B4-BE49-F238E27FC236}">
                <a16:creationId xmlns="" xmlns:a16="http://schemas.microsoft.com/office/drawing/2014/main" id="{9AE42263-7E7C-9046-A293-3C11AB3079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38470" y="5220821"/>
            <a:ext cx="940269" cy="940269"/>
          </a:xfrm>
          <a:prstGeom prst="rect">
            <a:avLst/>
          </a:prstGeom>
        </p:spPr>
      </p:pic>
      <p:pic>
        <p:nvPicPr>
          <p:cNvPr id="32" name="Graphic 31" descr="Medicine">
            <a:extLst>
              <a:ext uri="{FF2B5EF4-FFF2-40B4-BE49-F238E27FC236}">
                <a16:creationId xmlns="" xmlns:a16="http://schemas.microsoft.com/office/drawing/2014/main" id="{0EB959A0-ADC1-F74C-A167-B13FEADCC9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48844" y="5027690"/>
            <a:ext cx="940269" cy="940269"/>
          </a:xfrm>
          <a:prstGeom prst="rect">
            <a:avLst/>
          </a:prstGeom>
        </p:spPr>
      </p:pic>
      <p:pic>
        <p:nvPicPr>
          <p:cNvPr id="34" name="Graphic 33" descr="Needle">
            <a:extLst>
              <a:ext uri="{FF2B5EF4-FFF2-40B4-BE49-F238E27FC236}">
                <a16:creationId xmlns="" xmlns:a16="http://schemas.microsoft.com/office/drawing/2014/main" id="{EA4E036A-2BB7-C245-AC36-16D4CA4DC9E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84270" y="4194161"/>
            <a:ext cx="940269" cy="940269"/>
          </a:xfrm>
          <a:prstGeom prst="rect">
            <a:avLst/>
          </a:prstGeom>
        </p:spPr>
      </p:pic>
      <p:pic>
        <p:nvPicPr>
          <p:cNvPr id="36" name="Graphic 35" descr="Medical">
            <a:extLst>
              <a:ext uri="{FF2B5EF4-FFF2-40B4-BE49-F238E27FC236}">
                <a16:creationId xmlns="" xmlns:a16="http://schemas.microsoft.com/office/drawing/2014/main" id="{FA99F424-8165-CA4F-8F50-1834C5960E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72268" y="403472"/>
            <a:ext cx="1053992" cy="940269"/>
          </a:xfrm>
          <a:prstGeom prst="rect">
            <a:avLst/>
          </a:prstGeom>
        </p:spPr>
      </p:pic>
      <p:pic>
        <p:nvPicPr>
          <p:cNvPr id="38" name="Graphic 37" descr="Truck">
            <a:extLst>
              <a:ext uri="{FF2B5EF4-FFF2-40B4-BE49-F238E27FC236}">
                <a16:creationId xmlns="" xmlns:a16="http://schemas.microsoft.com/office/drawing/2014/main" id="{627BD547-7B83-8A42-A378-9980DEA2694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743276" y="124629"/>
            <a:ext cx="1053992" cy="940269"/>
          </a:xfrm>
          <a:prstGeom prst="rect">
            <a:avLst/>
          </a:prstGeom>
        </p:spPr>
      </p:pic>
      <p:pic>
        <p:nvPicPr>
          <p:cNvPr id="40" name="Graphic 39" descr="Motorcycle">
            <a:extLst>
              <a:ext uri="{FF2B5EF4-FFF2-40B4-BE49-F238E27FC236}">
                <a16:creationId xmlns="" xmlns:a16="http://schemas.microsoft.com/office/drawing/2014/main" id="{7E9FB612-A09E-104C-AC5E-FC951292BEC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806315" y="1156709"/>
            <a:ext cx="940269" cy="940269"/>
          </a:xfrm>
          <a:prstGeom prst="rect">
            <a:avLst/>
          </a:prstGeom>
        </p:spPr>
      </p:pic>
      <p:pic>
        <p:nvPicPr>
          <p:cNvPr id="42" name="Graphic 41" descr="Car">
            <a:extLst>
              <a:ext uri="{FF2B5EF4-FFF2-40B4-BE49-F238E27FC236}">
                <a16:creationId xmlns="" xmlns:a16="http://schemas.microsoft.com/office/drawing/2014/main" id="{61E379FC-7F3C-5A48-BAEA-F2B4F500D71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754734" y="631739"/>
            <a:ext cx="1053992" cy="940269"/>
          </a:xfrm>
          <a:prstGeom prst="rect">
            <a:avLst/>
          </a:prstGeom>
        </p:spPr>
      </p:pic>
      <p:pic>
        <p:nvPicPr>
          <p:cNvPr id="44" name="Graphic 43" descr="Call center">
            <a:extLst>
              <a:ext uri="{FF2B5EF4-FFF2-40B4-BE49-F238E27FC236}">
                <a16:creationId xmlns="" xmlns:a16="http://schemas.microsoft.com/office/drawing/2014/main" id="{CE4454F3-E46F-8B47-A2D9-D9BF4FCB1A5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22787" y="4946585"/>
            <a:ext cx="940269" cy="940269"/>
          </a:xfrm>
          <a:prstGeom prst="rect">
            <a:avLst/>
          </a:prstGeom>
        </p:spPr>
      </p:pic>
      <p:pic>
        <p:nvPicPr>
          <p:cNvPr id="46" name="Graphic 45" descr="User">
            <a:extLst>
              <a:ext uri="{FF2B5EF4-FFF2-40B4-BE49-F238E27FC236}">
                <a16:creationId xmlns="" xmlns:a16="http://schemas.microsoft.com/office/drawing/2014/main" id="{F93102EC-D2C3-2648-8B7B-FB4459B4C86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29133" y="2540932"/>
            <a:ext cx="940269" cy="94026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871A2A8-9411-6140-8BDE-12F84775DD4D}"/>
              </a:ext>
            </a:extLst>
          </p:cNvPr>
          <p:cNvSpPr txBox="1"/>
          <p:nvPr/>
        </p:nvSpPr>
        <p:spPr>
          <a:xfrm>
            <a:off x="330077" y="403472"/>
            <a:ext cx="876308" cy="523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999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D93C11C-4502-CB4D-87AD-B31D46029084}"/>
              </a:ext>
            </a:extLst>
          </p:cNvPr>
          <p:cNvSpPr txBox="1"/>
          <p:nvPr/>
        </p:nvSpPr>
        <p:spPr>
          <a:xfrm>
            <a:off x="3252663" y="562687"/>
            <a:ext cx="67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C563199-427D-DB47-BEFA-C1FD9D15FB70}"/>
              </a:ext>
            </a:extLst>
          </p:cNvPr>
          <p:cNvSpPr txBox="1"/>
          <p:nvPr/>
        </p:nvSpPr>
        <p:spPr>
          <a:xfrm>
            <a:off x="3086718" y="5040693"/>
            <a:ext cx="92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Adastra</a:t>
            </a:r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0561999-8487-CD41-A5B8-33FE3D1E3E18}"/>
              </a:ext>
            </a:extLst>
          </p:cNvPr>
          <p:cNvSpPr txBox="1"/>
          <p:nvPr/>
        </p:nvSpPr>
        <p:spPr>
          <a:xfrm>
            <a:off x="8432762" y="669698"/>
            <a:ext cx="76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ePCR</a:t>
            </a:r>
            <a:endParaRPr lang="en-GB" dirty="0"/>
          </a:p>
        </p:txBody>
      </p:sp>
      <p:pic>
        <p:nvPicPr>
          <p:cNvPr id="60" name="Graphic 59" descr="Arrow: Slight curve">
            <a:extLst>
              <a:ext uri="{FF2B5EF4-FFF2-40B4-BE49-F238E27FC236}">
                <a16:creationId xmlns="" xmlns:a16="http://schemas.microsoft.com/office/drawing/2014/main" id="{D1258EDF-007A-D045-8EBA-BF354D1FABF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491" y="598195"/>
            <a:ext cx="1512530" cy="642536"/>
          </a:xfrm>
          <a:prstGeom prst="rect">
            <a:avLst/>
          </a:prstGeom>
        </p:spPr>
      </p:pic>
      <p:pic>
        <p:nvPicPr>
          <p:cNvPr id="61" name="Graphic 60" descr="Call center">
            <a:extLst>
              <a:ext uri="{FF2B5EF4-FFF2-40B4-BE49-F238E27FC236}">
                <a16:creationId xmlns="" xmlns:a16="http://schemas.microsoft.com/office/drawing/2014/main" id="{2CE555C8-2B3B-F24C-B7FD-B4E6F891EEE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56814" y="453423"/>
            <a:ext cx="1053992" cy="940269"/>
          </a:xfrm>
          <a:prstGeom prst="rect">
            <a:avLst/>
          </a:prstGeom>
        </p:spPr>
      </p:pic>
      <p:pic>
        <p:nvPicPr>
          <p:cNvPr id="62" name="Graphic 61" descr="Computer">
            <a:extLst>
              <a:ext uri="{FF2B5EF4-FFF2-40B4-BE49-F238E27FC236}">
                <a16:creationId xmlns="" xmlns:a16="http://schemas.microsoft.com/office/drawing/2014/main" id="{ECC85EFB-D2C3-2B41-9176-26DC00758AD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3502" y="344625"/>
            <a:ext cx="1053992" cy="940269"/>
          </a:xfrm>
          <a:prstGeom prst="rect">
            <a:avLst/>
          </a:prstGeom>
        </p:spPr>
      </p:pic>
      <p:pic>
        <p:nvPicPr>
          <p:cNvPr id="63" name="Graphic 62" descr="Arrow: Slight curve">
            <a:extLst>
              <a:ext uri="{FF2B5EF4-FFF2-40B4-BE49-F238E27FC236}">
                <a16:creationId xmlns="" xmlns:a16="http://schemas.microsoft.com/office/drawing/2014/main" id="{CCEF3816-6489-F949-8D92-6E68232D5E2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797827" y="2800059"/>
            <a:ext cx="2962205" cy="766267"/>
          </a:xfrm>
          <a:prstGeom prst="rect">
            <a:avLst/>
          </a:prstGeom>
        </p:spPr>
      </p:pic>
      <p:pic>
        <p:nvPicPr>
          <p:cNvPr id="64" name="Graphic 63" descr="Arrow: Slight curve">
            <a:extLst>
              <a:ext uri="{FF2B5EF4-FFF2-40B4-BE49-F238E27FC236}">
                <a16:creationId xmlns="" xmlns:a16="http://schemas.microsoft.com/office/drawing/2014/main" id="{613B41CC-7BC3-1844-8A83-B386FEEA6D7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351645" y="2748951"/>
            <a:ext cx="2682552" cy="940271"/>
          </a:xfrm>
          <a:prstGeom prst="rect">
            <a:avLst/>
          </a:prstGeom>
        </p:spPr>
      </p:pic>
      <p:pic>
        <p:nvPicPr>
          <p:cNvPr id="65" name="Graphic 64" descr="Receiver">
            <a:extLst>
              <a:ext uri="{FF2B5EF4-FFF2-40B4-BE49-F238E27FC236}">
                <a16:creationId xmlns="" xmlns:a16="http://schemas.microsoft.com/office/drawing/2014/main" id="{4BFE0BDF-9B27-7544-A1F0-13B044F37E53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705" y="4620447"/>
            <a:ext cx="642536" cy="64253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F6BDA339-D719-4F42-B5B5-4C98E36AB86F}"/>
              </a:ext>
            </a:extLst>
          </p:cNvPr>
          <p:cNvSpPr txBox="1"/>
          <p:nvPr/>
        </p:nvSpPr>
        <p:spPr>
          <a:xfrm>
            <a:off x="275822" y="3264567"/>
            <a:ext cx="87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Patient</a:t>
            </a:r>
          </a:p>
        </p:txBody>
      </p:sp>
      <p:pic>
        <p:nvPicPr>
          <p:cNvPr id="67" name="Graphic 66" descr="Arrow: Straight">
            <a:extLst>
              <a:ext uri="{FF2B5EF4-FFF2-40B4-BE49-F238E27FC236}">
                <a16:creationId xmlns="" xmlns:a16="http://schemas.microsoft.com/office/drawing/2014/main" id="{10FCD9C8-07BA-B041-B79A-D68CA7AC976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4289965" y="340352"/>
            <a:ext cx="1512530" cy="940269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BF86DB2-E16F-6842-9256-0CF3EDD42FAF}"/>
              </a:ext>
            </a:extLst>
          </p:cNvPr>
          <p:cNvSpPr txBox="1"/>
          <p:nvPr/>
        </p:nvSpPr>
        <p:spPr>
          <a:xfrm>
            <a:off x="4204300" y="1107919"/>
            <a:ext cx="167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and Treat</a:t>
            </a:r>
          </a:p>
        </p:txBody>
      </p:sp>
      <p:pic>
        <p:nvPicPr>
          <p:cNvPr id="69" name="Graphic 68" descr="Arrow: Straight">
            <a:extLst>
              <a:ext uri="{FF2B5EF4-FFF2-40B4-BE49-F238E27FC236}">
                <a16:creationId xmlns="" xmlns:a16="http://schemas.microsoft.com/office/drawing/2014/main" id="{529ADB51-B854-684B-9EA6-1DCE243603C4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4659480" y="4950282"/>
            <a:ext cx="1349332" cy="94026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03233E1-AAA2-0D4A-B8FB-44D3BD7C6078}"/>
              </a:ext>
            </a:extLst>
          </p:cNvPr>
          <p:cNvSpPr txBox="1"/>
          <p:nvPr/>
        </p:nvSpPr>
        <p:spPr>
          <a:xfrm>
            <a:off x="4585458" y="4832409"/>
            <a:ext cx="166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Hear and Treat </a:t>
            </a:r>
          </a:p>
        </p:txBody>
      </p:sp>
      <p:pic>
        <p:nvPicPr>
          <p:cNvPr id="71" name="Graphic 70" descr="Arrow: Straight">
            <a:extLst>
              <a:ext uri="{FF2B5EF4-FFF2-40B4-BE49-F238E27FC236}">
                <a16:creationId xmlns="" xmlns:a16="http://schemas.microsoft.com/office/drawing/2014/main" id="{BC4FF029-A25D-4C41-8760-BCE0F9BA0A1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6746584" y="378183"/>
            <a:ext cx="1512530" cy="94026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43A1A87-BDE4-0C48-843E-C9D80195014E}"/>
              </a:ext>
            </a:extLst>
          </p:cNvPr>
          <p:cNvSpPr txBox="1"/>
          <p:nvPr/>
        </p:nvSpPr>
        <p:spPr>
          <a:xfrm>
            <a:off x="6084270" y="3593575"/>
            <a:ext cx="176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Refer / Pathway 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F88026BC-F94D-6B4C-8A94-A5BD8E501AF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73595" y="5149150"/>
            <a:ext cx="535013" cy="863317"/>
          </a:xfrm>
          <a:prstGeom prst="rect">
            <a:avLst/>
          </a:prstGeom>
        </p:spPr>
      </p:pic>
      <p:pic>
        <p:nvPicPr>
          <p:cNvPr id="78" name="Graphic 77" descr="Arrow: Straight">
            <a:extLst>
              <a:ext uri="{FF2B5EF4-FFF2-40B4-BE49-F238E27FC236}">
                <a16:creationId xmlns="" xmlns:a16="http://schemas.microsoft.com/office/drawing/2014/main" id="{ECA0573D-3DFB-CB44-BDBC-F7F7AF87CF1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9473282" y="378183"/>
            <a:ext cx="1512530" cy="940269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B80AA62A-0B95-1F4B-A1FD-315656A1EB15}"/>
              </a:ext>
            </a:extLst>
          </p:cNvPr>
          <p:cNvSpPr txBox="1"/>
          <p:nvPr/>
        </p:nvSpPr>
        <p:spPr>
          <a:xfrm>
            <a:off x="4051083" y="2474447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NHS Spine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A8851A6C-86D4-6B43-8759-E83527163F13}"/>
              </a:ext>
            </a:extLst>
          </p:cNvPr>
          <p:cNvSpPr txBox="1"/>
          <p:nvPr/>
        </p:nvSpPr>
        <p:spPr>
          <a:xfrm>
            <a:off x="3659867" y="2802054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MiDOS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072A7E2E-004A-774F-BF30-29ED74838AC9}"/>
              </a:ext>
            </a:extLst>
          </p:cNvPr>
          <p:cNvSpPr txBox="1"/>
          <p:nvPr/>
        </p:nvSpPr>
        <p:spPr>
          <a:xfrm>
            <a:off x="4630711" y="3150228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CMC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564A1717-5CCB-3F45-B99E-E54CA449E506}"/>
              </a:ext>
            </a:extLst>
          </p:cNvPr>
          <p:cNvSpPr txBox="1"/>
          <p:nvPr/>
        </p:nvSpPr>
        <p:spPr>
          <a:xfrm>
            <a:off x="4541210" y="2796856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SCRa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C6D4EB2-4A76-2E4E-A7B2-93CF2DCADB99}"/>
              </a:ext>
            </a:extLst>
          </p:cNvPr>
          <p:cNvSpPr txBox="1"/>
          <p:nvPr/>
        </p:nvSpPr>
        <p:spPr>
          <a:xfrm>
            <a:off x="3860806" y="3183192"/>
            <a:ext cx="19416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NRLS</a:t>
            </a:r>
          </a:p>
        </p:txBody>
      </p:sp>
      <p:pic>
        <p:nvPicPr>
          <p:cNvPr id="84" name="Graphic 83" descr="Cloud">
            <a:extLst>
              <a:ext uri="{FF2B5EF4-FFF2-40B4-BE49-F238E27FC236}">
                <a16:creationId xmlns="" xmlns:a16="http://schemas.microsoft.com/office/drawing/2014/main" id="{10F81834-5B3E-834E-8C6A-6EE32241174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152283" y="1427372"/>
            <a:ext cx="2823032" cy="2823032"/>
          </a:xfrm>
          <a:prstGeom prst="rect">
            <a:avLst/>
          </a:prstGeom>
        </p:spPr>
      </p:pic>
      <p:pic>
        <p:nvPicPr>
          <p:cNvPr id="89" name="Graphic 88" descr="Line Arrow: Straight">
            <a:extLst>
              <a:ext uri="{FF2B5EF4-FFF2-40B4-BE49-F238E27FC236}">
                <a16:creationId xmlns="" xmlns:a16="http://schemas.microsoft.com/office/drawing/2014/main" id="{25EF5EB6-8891-DC40-8B03-A2E5F5BCF654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6398748">
            <a:off x="3331009" y="3619740"/>
            <a:ext cx="914400" cy="914400"/>
          </a:xfrm>
          <a:prstGeom prst="rect">
            <a:avLst/>
          </a:prstGeom>
        </p:spPr>
      </p:pic>
      <p:pic>
        <p:nvPicPr>
          <p:cNvPr id="90" name="Graphic 89" descr="Line Arrow: Straight">
            <a:extLst>
              <a:ext uri="{FF2B5EF4-FFF2-40B4-BE49-F238E27FC236}">
                <a16:creationId xmlns="" xmlns:a16="http://schemas.microsoft.com/office/drawing/2014/main" id="{623F3923-E102-D34A-B3FB-3CFFC1CCF0A5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17178608">
            <a:off x="3148361" y="3855089"/>
            <a:ext cx="914400" cy="914400"/>
          </a:xfrm>
          <a:prstGeom prst="rect">
            <a:avLst/>
          </a:prstGeom>
        </p:spPr>
      </p:pic>
      <p:pic>
        <p:nvPicPr>
          <p:cNvPr id="91" name="Graphic 90" descr="Line Arrow: Straight">
            <a:extLst>
              <a:ext uri="{FF2B5EF4-FFF2-40B4-BE49-F238E27FC236}">
                <a16:creationId xmlns="" xmlns:a16="http://schemas.microsoft.com/office/drawing/2014/main" id="{87BCBDB8-74AD-1940-A49C-4C8EE07E8254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14685523">
            <a:off x="3673135" y="1399646"/>
            <a:ext cx="551528" cy="914400"/>
          </a:xfrm>
          <a:prstGeom prst="rect">
            <a:avLst/>
          </a:prstGeom>
        </p:spPr>
      </p:pic>
      <p:pic>
        <p:nvPicPr>
          <p:cNvPr id="92" name="Graphic 91" descr="Line Arrow: Straight">
            <a:extLst>
              <a:ext uri="{FF2B5EF4-FFF2-40B4-BE49-F238E27FC236}">
                <a16:creationId xmlns="" xmlns:a16="http://schemas.microsoft.com/office/drawing/2014/main" id="{5BFB2B06-B54D-BF47-B0BB-7BC58AA6DA2A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3891765">
            <a:off x="3487618" y="1248979"/>
            <a:ext cx="536285" cy="914400"/>
          </a:xfrm>
          <a:prstGeom prst="rect">
            <a:avLst/>
          </a:prstGeom>
        </p:spPr>
      </p:pic>
      <p:pic>
        <p:nvPicPr>
          <p:cNvPr id="93" name="Graphic 92" descr="Line Arrow: Straight">
            <a:extLst>
              <a:ext uri="{FF2B5EF4-FFF2-40B4-BE49-F238E27FC236}">
                <a16:creationId xmlns="" xmlns:a16="http://schemas.microsoft.com/office/drawing/2014/main" id="{F3164B95-2720-F744-905A-EC70C30B613E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19446589">
            <a:off x="5697479" y="2186909"/>
            <a:ext cx="1001903" cy="914400"/>
          </a:xfrm>
          <a:prstGeom prst="rect">
            <a:avLst/>
          </a:prstGeom>
        </p:spPr>
      </p:pic>
      <p:pic>
        <p:nvPicPr>
          <p:cNvPr id="94" name="Graphic 93" descr="Line Arrow: Straight">
            <a:extLst>
              <a:ext uri="{FF2B5EF4-FFF2-40B4-BE49-F238E27FC236}">
                <a16:creationId xmlns="" xmlns:a16="http://schemas.microsoft.com/office/drawing/2014/main" id="{4EF1D64F-CCF2-2D41-A98A-B2CF5CDFE1BA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8611396">
            <a:off x="6308920" y="1309583"/>
            <a:ext cx="2175110" cy="914400"/>
          </a:xfrm>
          <a:prstGeom prst="rect">
            <a:avLst/>
          </a:prstGeom>
        </p:spPr>
      </p:pic>
      <p:pic>
        <p:nvPicPr>
          <p:cNvPr id="95" name="Graphic 94" descr="Cloud">
            <a:extLst>
              <a:ext uri="{FF2B5EF4-FFF2-40B4-BE49-F238E27FC236}">
                <a16:creationId xmlns="" xmlns:a16="http://schemas.microsoft.com/office/drawing/2014/main" id="{969E9682-BCA2-8643-BDF9-32606EBFC14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811259" y="1215817"/>
            <a:ext cx="2823032" cy="2823032"/>
          </a:xfrm>
          <a:prstGeom prst="rect">
            <a:avLst/>
          </a:prstGeom>
        </p:spPr>
      </p:pic>
      <p:pic>
        <p:nvPicPr>
          <p:cNvPr id="96" name="Graphic 95" descr="Line Arrow: Straight">
            <a:extLst>
              <a:ext uri="{FF2B5EF4-FFF2-40B4-BE49-F238E27FC236}">
                <a16:creationId xmlns="" xmlns:a16="http://schemas.microsoft.com/office/drawing/2014/main" id="{16496ED1-6CF5-884E-9A4F-DD29D0B4F1E1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14240579">
            <a:off x="8477020" y="1215412"/>
            <a:ext cx="1001903" cy="914400"/>
          </a:xfrm>
          <a:prstGeom prst="rect">
            <a:avLst/>
          </a:prstGeom>
        </p:spPr>
      </p:pic>
      <p:pic>
        <p:nvPicPr>
          <p:cNvPr id="97" name="Graphic 96" descr="Line Arrow: Straight">
            <a:extLst>
              <a:ext uri="{FF2B5EF4-FFF2-40B4-BE49-F238E27FC236}">
                <a16:creationId xmlns="" xmlns:a16="http://schemas.microsoft.com/office/drawing/2014/main" id="{9B31FCDF-BA39-0846-AC3A-94A04481B19A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7518201">
            <a:off x="10300166" y="1089453"/>
            <a:ext cx="1001903" cy="914400"/>
          </a:xfrm>
          <a:prstGeom prst="rect">
            <a:avLst/>
          </a:prstGeom>
        </p:spPr>
      </p:pic>
      <p:pic>
        <p:nvPicPr>
          <p:cNvPr id="98" name="Graphic 97" descr="Line Arrow: Straight">
            <a:extLst>
              <a:ext uri="{FF2B5EF4-FFF2-40B4-BE49-F238E27FC236}">
                <a16:creationId xmlns="" xmlns:a16="http://schemas.microsoft.com/office/drawing/2014/main" id="{A4FAD945-BB47-564F-967C-D33EC97AD34A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18734439">
            <a:off x="7411735" y="3405710"/>
            <a:ext cx="1762326" cy="9144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808410C6-8790-6641-A0B0-84860A7CF009}"/>
              </a:ext>
            </a:extLst>
          </p:cNvPr>
          <p:cNvSpPr txBox="1"/>
          <p:nvPr/>
        </p:nvSpPr>
        <p:spPr>
          <a:xfrm>
            <a:off x="9607000" y="2592623"/>
            <a:ext cx="106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LAS Data </a:t>
            </a:r>
          </a:p>
        </p:txBody>
      </p:sp>
      <p:pic>
        <p:nvPicPr>
          <p:cNvPr id="100" name="Graphic 99" descr="Computer">
            <a:extLst>
              <a:ext uri="{FF2B5EF4-FFF2-40B4-BE49-F238E27FC236}">
                <a16:creationId xmlns="" xmlns:a16="http://schemas.microsoft.com/office/drawing/2014/main" id="{FBFEB92D-BEAC-DB47-BA41-8B5B103FEA40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1143" y="4192092"/>
            <a:ext cx="940269" cy="838816"/>
          </a:xfrm>
          <a:prstGeom prst="rect">
            <a:avLst/>
          </a:prstGeom>
        </p:spPr>
      </p:pic>
      <p:pic>
        <p:nvPicPr>
          <p:cNvPr id="101" name="Graphic 100" descr="Computer">
            <a:extLst>
              <a:ext uri="{FF2B5EF4-FFF2-40B4-BE49-F238E27FC236}">
                <a16:creationId xmlns="" xmlns:a16="http://schemas.microsoft.com/office/drawing/2014/main" id="{F4CDFD9E-4B23-9446-B219-F1881BB3E9DB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4025" y="4206866"/>
            <a:ext cx="920101" cy="820824"/>
          </a:xfrm>
          <a:prstGeom prst="rect">
            <a:avLst/>
          </a:prstGeom>
        </p:spPr>
      </p:pic>
      <p:pic>
        <p:nvPicPr>
          <p:cNvPr id="102" name="Graphic 101" descr="Computer">
            <a:extLst>
              <a:ext uri="{FF2B5EF4-FFF2-40B4-BE49-F238E27FC236}">
                <a16:creationId xmlns="" xmlns:a16="http://schemas.microsoft.com/office/drawing/2014/main" id="{55DAB1C7-DCB9-8B48-8E0A-5185223AE424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4190" y="4198962"/>
            <a:ext cx="920101" cy="820824"/>
          </a:xfrm>
          <a:prstGeom prst="rect">
            <a:avLst/>
          </a:prstGeom>
        </p:spPr>
      </p:pic>
      <p:pic>
        <p:nvPicPr>
          <p:cNvPr id="103" name="Graphic 102" descr="Line Arrow: Straight">
            <a:extLst>
              <a:ext uri="{FF2B5EF4-FFF2-40B4-BE49-F238E27FC236}">
                <a16:creationId xmlns="" xmlns:a16="http://schemas.microsoft.com/office/drawing/2014/main" id="{E32BCE87-4629-A746-94A2-AD37596A264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7476865">
            <a:off x="8757321" y="3387727"/>
            <a:ext cx="1001903" cy="914400"/>
          </a:xfrm>
          <a:prstGeom prst="rect">
            <a:avLst/>
          </a:prstGeom>
        </p:spPr>
      </p:pic>
      <p:pic>
        <p:nvPicPr>
          <p:cNvPr id="104" name="Graphic 103" descr="Line Arrow: Straight">
            <a:extLst>
              <a:ext uri="{FF2B5EF4-FFF2-40B4-BE49-F238E27FC236}">
                <a16:creationId xmlns="" xmlns:a16="http://schemas.microsoft.com/office/drawing/2014/main" id="{29627112-21EC-994A-AD30-A3E191D1F5DE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5400000">
            <a:off x="9560773" y="3411610"/>
            <a:ext cx="1001903" cy="914400"/>
          </a:xfrm>
          <a:prstGeom prst="rect">
            <a:avLst/>
          </a:prstGeom>
        </p:spPr>
      </p:pic>
      <p:pic>
        <p:nvPicPr>
          <p:cNvPr id="105" name="Graphic 104" descr="Line Arrow: Straight">
            <a:extLst>
              <a:ext uri="{FF2B5EF4-FFF2-40B4-BE49-F238E27FC236}">
                <a16:creationId xmlns="" xmlns:a16="http://schemas.microsoft.com/office/drawing/2014/main" id="{A434BDF5-499B-C640-9EED-8A91FC7D82C0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3848428">
            <a:off x="10361113" y="3399589"/>
            <a:ext cx="1001903" cy="9144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BFD037E0-9C25-2C4E-935A-DA4A7AF4117A}"/>
              </a:ext>
            </a:extLst>
          </p:cNvPr>
          <p:cNvSpPr txBox="1"/>
          <p:nvPr/>
        </p:nvSpPr>
        <p:spPr>
          <a:xfrm>
            <a:off x="8605676" y="4369762"/>
            <a:ext cx="64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Fleet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CD0E17D5-78C0-4E4D-9459-2CF589E9E13E}"/>
              </a:ext>
            </a:extLst>
          </p:cNvPr>
          <p:cNvSpPr txBox="1"/>
          <p:nvPr/>
        </p:nvSpPr>
        <p:spPr>
          <a:xfrm>
            <a:off x="9709455" y="4366193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Drug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3285DB81-6B69-E040-AE57-4DF119FC89FC}"/>
              </a:ext>
            </a:extLst>
          </p:cNvPr>
          <p:cNvSpPr txBox="1"/>
          <p:nvPr/>
        </p:nvSpPr>
        <p:spPr>
          <a:xfrm>
            <a:off x="10700855" y="436619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Staff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92934201-B4D0-554C-9396-8472BD0DBBF1}"/>
              </a:ext>
            </a:extLst>
          </p:cNvPr>
          <p:cNvSpPr txBox="1"/>
          <p:nvPr/>
        </p:nvSpPr>
        <p:spPr>
          <a:xfrm>
            <a:off x="9400583" y="5234784"/>
            <a:ext cx="231680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/>
              <a:t>Data flow </a:t>
            </a:r>
          </a:p>
        </p:txBody>
      </p:sp>
    </p:spTree>
    <p:extLst>
      <p:ext uri="{BB962C8B-B14F-4D97-AF65-F5344CB8AC3E}">
        <p14:creationId xmlns:p14="http://schemas.microsoft.com/office/powerpoint/2010/main" xmlns="" val="402223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is changing the NHS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27AD-8D0D-4CFF-8A62-2A7340735F0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11665" y="2042160"/>
            <a:ext cx="1630680" cy="1287780"/>
          </a:xfrm>
          <a:prstGeom prst="rect">
            <a:avLst/>
          </a:prstGeom>
          <a:solidFill>
            <a:srgbClr val="A2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6600"/>
                </a:solidFill>
              </a:rPr>
              <a:t>National Ambulance Digital Strategy</a:t>
            </a:r>
            <a:endParaRPr lang="en-GB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2310" y="2042160"/>
            <a:ext cx="1630680" cy="1287780"/>
          </a:xfrm>
          <a:prstGeom prst="rect">
            <a:avLst/>
          </a:prstGeom>
          <a:solidFill>
            <a:srgbClr val="A2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6600"/>
                </a:solidFill>
              </a:rPr>
              <a:t>Lord Carter Report: Digital Implications</a:t>
            </a:r>
            <a:endParaRPr lang="en-GB" dirty="0">
              <a:solidFill>
                <a:srgbClr val="00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52955" y="2042160"/>
            <a:ext cx="1630680" cy="1287780"/>
          </a:xfrm>
          <a:prstGeom prst="rect">
            <a:avLst/>
          </a:prstGeom>
          <a:solidFill>
            <a:srgbClr val="A2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6600"/>
                </a:solidFill>
              </a:rPr>
              <a:t>NHS Tech Vision</a:t>
            </a:r>
            <a:endParaRPr lang="en-GB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23600" y="2042160"/>
            <a:ext cx="1630680" cy="1287780"/>
          </a:xfrm>
          <a:prstGeom prst="rect">
            <a:avLst/>
          </a:prstGeom>
          <a:solidFill>
            <a:srgbClr val="A2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6600"/>
                </a:solidFill>
              </a:rPr>
              <a:t>NHS 10 Year Plan</a:t>
            </a:r>
            <a:endParaRPr lang="en-GB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" y="2042160"/>
            <a:ext cx="1630680" cy="1287780"/>
          </a:xfrm>
          <a:prstGeom prst="rect">
            <a:avLst/>
          </a:prstGeom>
          <a:solidFill>
            <a:srgbClr val="A2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6600"/>
                </a:solidFill>
              </a:rPr>
              <a:t>LAS Strategy</a:t>
            </a:r>
            <a:endParaRPr lang="en-GB" dirty="0">
              <a:solidFill>
                <a:srgbClr val="00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890" y="4380387"/>
            <a:ext cx="11174220" cy="824073"/>
          </a:xfrm>
          <a:prstGeom prst="rect">
            <a:avLst/>
          </a:prstGeom>
          <a:solidFill>
            <a:srgbClr val="046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LAS Digital, Data &amp; Technology Strategy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10800000">
            <a:off x="3418395" y="3549060"/>
            <a:ext cx="617220" cy="716280"/>
          </a:xfrm>
          <a:prstGeom prst="triangle">
            <a:avLst/>
          </a:prstGeom>
          <a:solidFill>
            <a:srgbClr val="FFF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1047750" y="3549060"/>
            <a:ext cx="617220" cy="716280"/>
          </a:xfrm>
          <a:prstGeom prst="triangle">
            <a:avLst/>
          </a:prstGeom>
          <a:solidFill>
            <a:srgbClr val="FFF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8159684" y="3549060"/>
            <a:ext cx="617220" cy="716280"/>
          </a:xfrm>
          <a:prstGeom prst="triangle">
            <a:avLst/>
          </a:prstGeom>
          <a:solidFill>
            <a:srgbClr val="FFF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5789039" y="3549060"/>
            <a:ext cx="617220" cy="716280"/>
          </a:xfrm>
          <a:prstGeom prst="triangle">
            <a:avLst/>
          </a:prstGeom>
          <a:solidFill>
            <a:srgbClr val="FFF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10530329" y="3549060"/>
            <a:ext cx="617220" cy="716280"/>
          </a:xfrm>
          <a:prstGeom prst="triangle">
            <a:avLst/>
          </a:prstGeom>
          <a:solidFill>
            <a:srgbClr val="FFF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426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="" xmlns:a16="http://schemas.microsoft.com/office/drawing/2014/main" id="{F2B255A9-4D45-4953-81C0-0D085BF8B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34037272"/>
              </p:ext>
            </p:extLst>
          </p:nvPr>
        </p:nvGraphicFramePr>
        <p:xfrm>
          <a:off x="4828376" y="3648503"/>
          <a:ext cx="6691847" cy="237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="" xmlns:a16="http://schemas.microsoft.com/office/drawing/2014/main" id="{E943A9ED-0D34-49F7-91AB-9D6C7C88C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09036336"/>
              </p:ext>
            </p:extLst>
          </p:nvPr>
        </p:nvGraphicFramePr>
        <p:xfrm>
          <a:off x="897918" y="3646092"/>
          <a:ext cx="3305974" cy="237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ctangle 1"/>
          <p:cNvSpPr/>
          <p:nvPr/>
        </p:nvSpPr>
        <p:spPr>
          <a:xfrm>
            <a:off x="685108" y="1617328"/>
            <a:ext cx="2038441" cy="98191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Increasing demand</a:t>
            </a:r>
            <a:endParaRPr lang="en-GB" sz="2400" dirty="0"/>
          </a:p>
        </p:txBody>
      </p:sp>
      <p:sp>
        <p:nvSpPr>
          <p:cNvPr id="22" name="Rectangle 21"/>
          <p:cNvSpPr/>
          <p:nvPr/>
        </p:nvSpPr>
        <p:spPr>
          <a:xfrm>
            <a:off x="3617333" y="1617328"/>
            <a:ext cx="2038441" cy="98191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Increasing complexity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6549558" y="1617328"/>
            <a:ext cx="2038441" cy="98191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Changing expectation</a:t>
            </a:r>
            <a:endParaRPr lang="en-GB" sz="2400" dirty="0"/>
          </a:p>
        </p:txBody>
      </p:sp>
      <p:sp>
        <p:nvSpPr>
          <p:cNvPr id="27" name="Rectangle 26"/>
          <p:cNvSpPr/>
          <p:nvPr/>
        </p:nvSpPr>
        <p:spPr>
          <a:xfrm>
            <a:off x="9481782" y="1617328"/>
            <a:ext cx="2038441" cy="98191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Efficiency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Ambulance Trusts are under pressure to respond to increased demand while meeting changing patient </a:t>
            </a:r>
            <a:r>
              <a:rPr lang="en-GB" sz="2800" dirty="0" smtClean="0"/>
              <a:t>expectations</a:t>
            </a:r>
            <a:endParaRPr lang="en-GB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28376" y="3288582"/>
            <a:ext cx="669184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C944881-2B73-4220-A74C-30ACA7BD097A}"/>
              </a:ext>
            </a:extLst>
          </p:cNvPr>
          <p:cNvSpPr txBox="1"/>
          <p:nvPr/>
        </p:nvSpPr>
        <p:spPr>
          <a:xfrm>
            <a:off x="7253881" y="3041966"/>
            <a:ext cx="18408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26539"/>
            <a:r>
              <a:rPr lang="en-GB" sz="2400" b="1" dirty="0" smtClean="0">
                <a:solidFill>
                  <a:srgbClr val="005BCF"/>
                </a:solidFill>
                <a:latin typeface="Arial"/>
              </a:rPr>
              <a:t>Challenges</a:t>
            </a:r>
            <a:endParaRPr lang="en-GB" sz="2400" b="1" dirty="0">
              <a:solidFill>
                <a:srgbClr val="005BCF"/>
              </a:solidFill>
              <a:latin typeface="Arial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97918" y="3288582"/>
            <a:ext cx="33059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C944881-2B73-4220-A74C-30ACA7BD097A}"/>
              </a:ext>
            </a:extLst>
          </p:cNvPr>
          <p:cNvSpPr txBox="1"/>
          <p:nvPr/>
        </p:nvSpPr>
        <p:spPr>
          <a:xfrm>
            <a:off x="1365446" y="3041965"/>
            <a:ext cx="23709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26539"/>
            <a:r>
              <a:rPr lang="en-GB" sz="2400" b="1" dirty="0">
                <a:solidFill>
                  <a:srgbClr val="005BCF"/>
                </a:solidFill>
                <a:latin typeface="Arial"/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3494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AFA901-AA2E-4D88-957C-008369BE202F}"/>
              </a:ext>
            </a:extLst>
          </p:cNvPr>
          <p:cNvSpPr/>
          <p:nvPr/>
        </p:nvSpPr>
        <p:spPr>
          <a:xfrm>
            <a:off x="360000" y="1713661"/>
            <a:ext cx="2017440" cy="109049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56">
              <a:defRPr/>
            </a:pPr>
            <a:r>
              <a:rPr lang="en-GB" sz="20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contact</a:t>
            </a:r>
            <a:endParaRPr lang="en-GB" sz="2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CFDDEDC-CF07-4653-9F20-53C0BBA48105}"/>
              </a:ext>
            </a:extLst>
          </p:cNvPr>
          <p:cNvSpPr/>
          <p:nvPr/>
        </p:nvSpPr>
        <p:spPr>
          <a:xfrm>
            <a:off x="2729910" y="1713663"/>
            <a:ext cx="1955639" cy="109049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56">
              <a:defRPr/>
            </a:pPr>
            <a:r>
              <a:rPr lang="en-GB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 the contact</a:t>
            </a:r>
            <a:endParaRPr lang="en-GB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5DDC049-D004-45FC-8860-A6730B8A7580}"/>
              </a:ext>
            </a:extLst>
          </p:cNvPr>
          <p:cNvSpPr/>
          <p:nvPr/>
        </p:nvSpPr>
        <p:spPr>
          <a:xfrm>
            <a:off x="5038019" y="1713663"/>
            <a:ext cx="1955639" cy="109049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56">
              <a:defRPr/>
            </a:pPr>
            <a:r>
              <a:rPr lang="en-GB" sz="20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the right care</a:t>
            </a:r>
            <a:endParaRPr lang="en-GB" sz="2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FBA4E88-1663-470B-BF3F-983396519F0F}"/>
              </a:ext>
            </a:extLst>
          </p:cNvPr>
          <p:cNvSpPr/>
          <p:nvPr/>
        </p:nvSpPr>
        <p:spPr>
          <a:xfrm>
            <a:off x="7346128" y="1713663"/>
            <a:ext cx="1955639" cy="109049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56">
              <a:defRPr/>
            </a:pPr>
            <a:r>
              <a:rPr lang="en-GB" sz="20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 to my needs</a:t>
            </a:r>
            <a:endParaRPr lang="en-GB" sz="2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DD71C6D-62E4-4B5F-8A98-FD27E8B4E552}"/>
              </a:ext>
            </a:extLst>
          </p:cNvPr>
          <p:cNvSpPr/>
          <p:nvPr/>
        </p:nvSpPr>
        <p:spPr>
          <a:xfrm>
            <a:off x="9654236" y="1713662"/>
            <a:ext cx="1955639" cy="109049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56">
              <a:defRPr/>
            </a:pPr>
            <a:r>
              <a:rPr lang="en-GB" sz="2000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me to the right place</a:t>
            </a:r>
            <a:endParaRPr lang="en-GB" sz="2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BAB1F2F-6A8D-4C52-A71B-CC913B9C097E}"/>
              </a:ext>
            </a:extLst>
          </p:cNvPr>
          <p:cNvSpPr txBox="1"/>
          <p:nvPr/>
        </p:nvSpPr>
        <p:spPr>
          <a:xfrm>
            <a:off x="360000" y="2923281"/>
            <a:ext cx="2017440" cy="2359406"/>
          </a:xfrm>
          <a:prstGeom prst="rect">
            <a:avLst/>
          </a:prstGeom>
          <a:solidFill>
            <a:srgbClr val="A2C5B7"/>
          </a:solidFill>
        </p:spPr>
        <p:txBody>
          <a:bodyPr wrap="square" rtlCol="0">
            <a:noAutofit/>
          </a:bodyPr>
          <a:lstStyle/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Strategic Demand Management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Public Education and Condition-Management Campaigns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Frequent Callers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Telemedicine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8B0A1C6-A922-43D2-822E-CC3D6B30893C}"/>
              </a:ext>
            </a:extLst>
          </p:cNvPr>
          <p:cNvSpPr txBox="1"/>
          <p:nvPr/>
        </p:nvSpPr>
        <p:spPr>
          <a:xfrm>
            <a:off x="5038018" y="2920481"/>
            <a:ext cx="1955639" cy="2359408"/>
          </a:xfrm>
          <a:prstGeom prst="rect">
            <a:avLst/>
          </a:prstGeom>
          <a:solidFill>
            <a:srgbClr val="A2C5B7"/>
          </a:solidFill>
        </p:spPr>
        <p:txBody>
          <a:bodyPr wrap="square" rtlCol="0">
            <a:noAutofit/>
          </a:bodyPr>
          <a:lstStyle/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First Responder Notifications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Unmanned Vehicles (Drones)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Connecting Clinicians</a:t>
            </a:r>
            <a:br>
              <a:rPr lang="en-GB" sz="1100" kern="0" dirty="0">
                <a:latin typeface="Calibri" panose="020F0502020204030204"/>
              </a:rPr>
            </a:br>
            <a:r>
              <a:rPr lang="en-GB" sz="1100" kern="0" dirty="0">
                <a:latin typeface="Calibri" panose="020F0502020204030204"/>
              </a:rPr>
              <a:t>(“Digital Ambulance”)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Clinical Hub </a:t>
            </a:r>
            <a:br>
              <a:rPr lang="en-GB" sz="1100" kern="0" dirty="0">
                <a:latin typeface="Calibri" panose="020F0502020204030204"/>
              </a:rPr>
            </a:br>
            <a:r>
              <a:rPr lang="en-GB" sz="1100" kern="0" dirty="0">
                <a:latin typeface="Calibri" panose="020F0502020204030204"/>
              </a:rPr>
              <a:t>(“Virtual Ambulance”)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On-Scene Decision Support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Pre and Post Call Communications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1B9CD87-55EF-409E-8D6B-3AACB487A955}"/>
              </a:ext>
            </a:extLst>
          </p:cNvPr>
          <p:cNvSpPr txBox="1"/>
          <p:nvPr/>
        </p:nvSpPr>
        <p:spPr>
          <a:xfrm>
            <a:off x="7346126" y="2920479"/>
            <a:ext cx="1955641" cy="2359406"/>
          </a:xfrm>
          <a:prstGeom prst="rect">
            <a:avLst/>
          </a:prstGeom>
          <a:solidFill>
            <a:srgbClr val="A2C5B7"/>
          </a:solidFill>
        </p:spPr>
        <p:txBody>
          <a:bodyPr wrap="square" rtlCol="0">
            <a:noAutofit/>
          </a:bodyPr>
          <a:lstStyle/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Workforce Management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Vehicle and Asset Management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Medicines Management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94ED9F4A-C50A-4520-B081-31EAFB43C10C}"/>
              </a:ext>
            </a:extLst>
          </p:cNvPr>
          <p:cNvSpPr txBox="1"/>
          <p:nvPr/>
        </p:nvSpPr>
        <p:spPr>
          <a:xfrm>
            <a:off x="9654236" y="2920482"/>
            <a:ext cx="1955639" cy="2359406"/>
          </a:xfrm>
          <a:prstGeom prst="rect">
            <a:avLst/>
          </a:prstGeom>
          <a:solidFill>
            <a:srgbClr val="A2C5B7"/>
          </a:solidFill>
        </p:spPr>
        <p:txBody>
          <a:bodyPr wrap="square" rtlCol="0">
            <a:noAutofit/>
          </a:bodyPr>
          <a:lstStyle/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Directory of Service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Access to Records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Electronic Patient Record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Emergency Department Handover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Wider System Referrals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Electronic Prescribing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Outcomes Feedback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87D2BB4-0D3A-41C4-8C28-72867CE85A47}"/>
              </a:ext>
            </a:extLst>
          </p:cNvPr>
          <p:cNvSpPr txBox="1"/>
          <p:nvPr/>
        </p:nvSpPr>
        <p:spPr>
          <a:xfrm>
            <a:off x="2729910" y="2920479"/>
            <a:ext cx="1955639" cy="2359410"/>
          </a:xfrm>
          <a:prstGeom prst="rect">
            <a:avLst/>
          </a:prstGeom>
          <a:solidFill>
            <a:srgbClr val="A2C5B7"/>
          </a:solidFill>
        </p:spPr>
        <p:txBody>
          <a:bodyPr wrap="square" rtlCol="0">
            <a:noAutofit/>
          </a:bodyPr>
          <a:lstStyle/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Modern Telephony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Multi-Channel Contact - Patients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Multi-Channel Contact – Devices and Sensors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Multi-Channel Contact – Partner Organisations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Call Automation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Call Handovers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Virtual EOC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Enhanced Triage</a:t>
            </a:r>
          </a:p>
          <a:p>
            <a:pPr marL="46776" indent="-46776" defTabSz="653156">
              <a:spcBef>
                <a:spcPts val="161"/>
              </a:spcBef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latin typeface="Calibri" panose="020F0502020204030204"/>
              </a:rPr>
              <a:t>Computer Aided Dispatch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44E465B5-000A-45CD-B9A4-FE68ED86D510}"/>
              </a:ext>
            </a:extLst>
          </p:cNvPr>
          <p:cNvSpPr txBox="1"/>
          <p:nvPr/>
        </p:nvSpPr>
        <p:spPr>
          <a:xfrm>
            <a:off x="360000" y="5378949"/>
            <a:ext cx="11249875" cy="557031"/>
          </a:xfrm>
          <a:prstGeom prst="rect">
            <a:avLst/>
          </a:prstGeom>
          <a:solidFill>
            <a:srgbClr val="A2C5B7"/>
          </a:solidFill>
        </p:spPr>
        <p:txBody>
          <a:bodyPr wrap="square" tIns="0" rtlCol="0" anchor="ctr">
            <a:noAutofit/>
          </a:bodyPr>
          <a:lstStyle/>
          <a:p>
            <a:pPr algn="ctr" defTabSz="653156">
              <a:defRPr/>
            </a:pPr>
            <a:r>
              <a:rPr lang="en-GB" sz="1100" kern="0" dirty="0">
                <a:latin typeface="Calibri" panose="020F0502020204030204"/>
              </a:rPr>
              <a:t>Resilience and </a:t>
            </a:r>
            <a:r>
              <a:rPr lang="en-GB" sz="1100" kern="0" dirty="0" smtClean="0">
                <a:latin typeface="Calibri" panose="020F0502020204030204"/>
              </a:rPr>
              <a:t>Cyber		Information Governance		Access </a:t>
            </a:r>
            <a:r>
              <a:rPr lang="en-GB" sz="1100" kern="0" dirty="0">
                <a:latin typeface="Calibri" panose="020F0502020204030204"/>
              </a:rPr>
              <a:t>for All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national strategy is grounded in the new NHSE commissioning framework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7499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F57D899-1727-CE4D-BE3B-8CEA24EFF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3429000"/>
            <a:ext cx="11340001" cy="2681703"/>
          </a:xfrm>
        </p:spPr>
        <p:txBody>
          <a:bodyPr/>
          <a:lstStyle/>
          <a:p>
            <a:r>
              <a:rPr lang="en-US" dirty="0"/>
              <a:t>What is the role?</a:t>
            </a:r>
          </a:p>
          <a:p>
            <a:r>
              <a:rPr lang="en-US" dirty="0"/>
              <a:t>Who am I?</a:t>
            </a:r>
          </a:p>
          <a:p>
            <a:r>
              <a:rPr lang="en-US" dirty="0"/>
              <a:t>What motivates me?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3E818E6-8497-344E-B33F-EE2D1182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018020"/>
            <a:ext cx="113400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Chief Clinical Information Officer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700" dirty="0"/>
              <a:t> Connecting the LAS, London and the country. Creating personalised urgent and emergency care.  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35CB51-B706-CA4A-BF65-B0B40D23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27AD-8D0D-4CFF-8A62-2A7340735F0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A385DD-22E8-1044-B782-F9BE69B04E45}"/>
              </a:ext>
            </a:extLst>
          </p:cNvPr>
          <p:cNvSpPr txBox="1"/>
          <p:nvPr/>
        </p:nvSpPr>
        <p:spPr>
          <a:xfrm>
            <a:off x="6264322" y="3057099"/>
            <a:ext cx="38896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/>
              <a:t>CCIO</a:t>
            </a:r>
          </a:p>
        </p:txBody>
      </p:sp>
    </p:spTree>
    <p:extLst>
      <p:ext uri="{BB962C8B-B14F-4D97-AF65-F5344CB8AC3E}">
        <p14:creationId xmlns:p14="http://schemas.microsoft.com/office/powerpoint/2010/main" xmlns="" val="252125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="" xmlns:a16="http://schemas.microsoft.com/office/drawing/2014/main" id="{0063D519-A91B-B447-86DA-2BC3E532E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8631047"/>
              </p:ext>
            </p:extLst>
          </p:nvPr>
        </p:nvGraphicFramePr>
        <p:xfrm>
          <a:off x="359999" y="1854200"/>
          <a:ext cx="11340001" cy="425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we doing now….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27AD-8D0D-4CFF-8A62-2A7340735F0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4" name="Graphic 3" descr="Call center">
            <a:extLst>
              <a:ext uri="{FF2B5EF4-FFF2-40B4-BE49-F238E27FC236}">
                <a16:creationId xmlns="" xmlns:a16="http://schemas.microsoft.com/office/drawing/2014/main" id="{89B5C46E-0916-564A-9BEB-7C558B950C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6925" y="3525251"/>
            <a:ext cx="914400" cy="914400"/>
          </a:xfrm>
          <a:prstGeom prst="rect">
            <a:avLst/>
          </a:prstGeom>
        </p:spPr>
      </p:pic>
      <p:pic>
        <p:nvPicPr>
          <p:cNvPr id="6" name="Graphic 5" descr="Truck">
            <a:extLst>
              <a:ext uri="{FF2B5EF4-FFF2-40B4-BE49-F238E27FC236}">
                <a16:creationId xmlns="" xmlns:a16="http://schemas.microsoft.com/office/drawing/2014/main" id="{ECA16060-F971-6645-9A84-3F7496EF40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9205" y="1775326"/>
            <a:ext cx="914400" cy="914400"/>
          </a:xfrm>
          <a:prstGeom prst="rect">
            <a:avLst/>
          </a:prstGeom>
        </p:spPr>
      </p:pic>
      <p:pic>
        <p:nvPicPr>
          <p:cNvPr id="8" name="Graphic 7" descr="Smart Phone">
            <a:extLst>
              <a:ext uri="{FF2B5EF4-FFF2-40B4-BE49-F238E27FC236}">
                <a16:creationId xmlns="" xmlns:a16="http://schemas.microsoft.com/office/drawing/2014/main" id="{6064DFBC-4733-AA4C-8FED-0BEAC5FA94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400000">
            <a:off x="1216925" y="2610851"/>
            <a:ext cx="914400" cy="914400"/>
          </a:xfrm>
          <a:prstGeom prst="rect">
            <a:avLst/>
          </a:prstGeom>
        </p:spPr>
      </p:pic>
      <p:pic>
        <p:nvPicPr>
          <p:cNvPr id="10" name="Graphic 9" descr="Contract">
            <a:extLst>
              <a:ext uri="{FF2B5EF4-FFF2-40B4-BE49-F238E27FC236}">
                <a16:creationId xmlns="" xmlns:a16="http://schemas.microsoft.com/office/drawing/2014/main" id="{AC73FE57-1794-BF4A-ABA4-55C7F67F342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16925" y="4518525"/>
            <a:ext cx="914400" cy="914400"/>
          </a:xfrm>
          <a:prstGeom prst="rect">
            <a:avLst/>
          </a:prstGeom>
        </p:spPr>
      </p:pic>
      <p:pic>
        <p:nvPicPr>
          <p:cNvPr id="12" name="Graphic 11" descr="Users">
            <a:extLst>
              <a:ext uri="{FF2B5EF4-FFF2-40B4-BE49-F238E27FC236}">
                <a16:creationId xmlns="" xmlns:a16="http://schemas.microsoft.com/office/drawing/2014/main" id="{82E98C88-9630-1141-8A77-B8C3F9BA0D5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16925" y="54329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48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70EB5EF-E2C1-F948-A3BA-F24859045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2891430"/>
            <a:ext cx="11340001" cy="42565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Burt (77) has suffered a cardiac arrest at home and has been successfully resuscitated by the LAS team at home. </a:t>
            </a:r>
          </a:p>
          <a:p>
            <a:pPr marL="0" indent="0">
              <a:buNone/>
            </a:pPr>
            <a:r>
              <a:rPr lang="en-US" dirty="0"/>
              <a:t>He is well known to his local acute and has previously had stents fitted. </a:t>
            </a:r>
          </a:p>
          <a:p>
            <a:pPr marL="0" indent="0">
              <a:buNone/>
            </a:pPr>
            <a:r>
              <a:rPr lang="en-US" dirty="0"/>
              <a:t>Alice (17) has a stab wound to her chest. She has extensive allergies that were discovered in her childhood.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D9D86FC-80A2-604A-9EBC-751D1B0F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this mean for Patients?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883D044-95F6-FE4F-88BA-9224B30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27AD-8D0D-4CFF-8A62-2A7340735F0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Graphic 5" descr="Man">
            <a:extLst>
              <a:ext uri="{FF2B5EF4-FFF2-40B4-BE49-F238E27FC236}">
                <a16:creationId xmlns="" xmlns:a16="http://schemas.microsoft.com/office/drawing/2014/main" id="{CB021126-9539-D643-B028-B272A4245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9823" y="1541748"/>
            <a:ext cx="914400" cy="951430"/>
          </a:xfrm>
          <a:prstGeom prst="rect">
            <a:avLst/>
          </a:prstGeom>
        </p:spPr>
      </p:pic>
      <p:pic>
        <p:nvPicPr>
          <p:cNvPr id="8" name="Graphic 7" descr="Woman">
            <a:extLst>
              <a:ext uri="{FF2B5EF4-FFF2-40B4-BE49-F238E27FC236}">
                <a16:creationId xmlns="" xmlns:a16="http://schemas.microsoft.com/office/drawing/2014/main" id="{57E85564-52C5-6F4A-AAE6-A603E8236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4568" y="1541748"/>
            <a:ext cx="914400" cy="951430"/>
          </a:xfrm>
          <a:prstGeom prst="rect">
            <a:avLst/>
          </a:prstGeom>
        </p:spPr>
      </p:pic>
      <p:pic>
        <p:nvPicPr>
          <p:cNvPr id="10" name="Graphic 9" descr="Baby">
            <a:extLst>
              <a:ext uri="{FF2B5EF4-FFF2-40B4-BE49-F238E27FC236}">
                <a16:creationId xmlns="" xmlns:a16="http://schemas.microsoft.com/office/drawing/2014/main" id="{9C5A5C47-763D-104B-AC3B-4BA7BCA206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0168" y="1565556"/>
            <a:ext cx="914400" cy="951430"/>
          </a:xfrm>
          <a:prstGeom prst="rect">
            <a:avLst/>
          </a:prstGeom>
        </p:spPr>
      </p:pic>
      <p:pic>
        <p:nvPicPr>
          <p:cNvPr id="12" name="Graphic 11" descr="Person with Cane">
            <a:extLst>
              <a:ext uri="{FF2B5EF4-FFF2-40B4-BE49-F238E27FC236}">
                <a16:creationId xmlns="" xmlns:a16="http://schemas.microsoft.com/office/drawing/2014/main" id="{91E34F81-BE03-0242-8A6B-F48BE6963E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0084" y="1541748"/>
            <a:ext cx="914400" cy="951430"/>
          </a:xfrm>
          <a:prstGeom prst="rect">
            <a:avLst/>
          </a:prstGeom>
        </p:spPr>
      </p:pic>
      <p:pic>
        <p:nvPicPr>
          <p:cNvPr id="14" name="Graphic 13" descr="Person in wheelchair">
            <a:extLst>
              <a:ext uri="{FF2B5EF4-FFF2-40B4-BE49-F238E27FC236}">
                <a16:creationId xmlns="" xmlns:a16="http://schemas.microsoft.com/office/drawing/2014/main" id="{2AA44A82-98C0-304D-9EF3-6B8C9F3811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842" y="1556177"/>
            <a:ext cx="914400" cy="951430"/>
          </a:xfrm>
          <a:prstGeom prst="rect">
            <a:avLst/>
          </a:prstGeom>
        </p:spPr>
      </p:pic>
      <p:pic>
        <p:nvPicPr>
          <p:cNvPr id="16" name="Graphic 15" descr="Team">
            <a:extLst>
              <a:ext uri="{FF2B5EF4-FFF2-40B4-BE49-F238E27FC236}">
                <a16:creationId xmlns="" xmlns:a16="http://schemas.microsoft.com/office/drawing/2014/main" id="{C63AC7C4-1788-4B4E-A74D-BE7AD5D16F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93443" y="1593207"/>
            <a:ext cx="914400" cy="914400"/>
          </a:xfrm>
          <a:prstGeom prst="rect">
            <a:avLst/>
          </a:prstGeom>
        </p:spPr>
      </p:pic>
      <p:pic>
        <p:nvPicPr>
          <p:cNvPr id="18" name="Graphic 17" descr="Users">
            <a:extLst>
              <a:ext uri="{FF2B5EF4-FFF2-40B4-BE49-F238E27FC236}">
                <a16:creationId xmlns="" xmlns:a16="http://schemas.microsoft.com/office/drawing/2014/main" id="{900A593E-E9EE-1649-8FFD-104A9679B6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25856" y="15787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85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798B474-386F-FC49-B858-6E459492B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Gareth is dispatched to a 30yom with a rash. After a face to face examination he decides the best course of action is to refer into the </a:t>
            </a:r>
            <a:r>
              <a:rPr lang="en-GB" dirty="0" err="1"/>
              <a:t>iCAT</a:t>
            </a:r>
            <a:r>
              <a:rPr lang="en-GB" dirty="0"/>
              <a:t> team to organise a GP appointment. </a:t>
            </a:r>
          </a:p>
          <a:p>
            <a:r>
              <a:rPr lang="en-GB" dirty="0"/>
              <a:t>Gareth has come to this decision by using his iPad to securely access the following clinical information. </a:t>
            </a:r>
          </a:p>
          <a:p>
            <a:pPr lvl="1"/>
            <a:r>
              <a:rPr lang="en-GB" dirty="0" err="1"/>
              <a:t>SCRa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NRLS</a:t>
            </a:r>
          </a:p>
          <a:p>
            <a:pPr lvl="1"/>
            <a:r>
              <a:rPr lang="en-GB" dirty="0"/>
              <a:t>Previous </a:t>
            </a:r>
            <a:r>
              <a:rPr lang="en-GB" dirty="0" err="1"/>
              <a:t>ePCR</a:t>
            </a:r>
            <a:r>
              <a:rPr lang="en-GB" dirty="0"/>
              <a:t> entries </a:t>
            </a:r>
          </a:p>
          <a:p>
            <a:pPr lvl="1"/>
            <a:r>
              <a:rPr lang="en-GB" dirty="0"/>
              <a:t>CMC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6919EAF-3641-A54A-83DD-892E023A6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this mean for staff?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DA425-0AB9-E64F-B1B6-FCB20314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27AD-8D0D-4CFF-8A62-2A7340735F0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Graphic 5" descr="Team">
            <a:extLst>
              <a:ext uri="{FF2B5EF4-FFF2-40B4-BE49-F238E27FC236}">
                <a16:creationId xmlns="" xmlns:a16="http://schemas.microsoft.com/office/drawing/2014/main" id="{068A4DD6-E2C4-574D-BBB7-499A436EE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616" y="5217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20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A9CC40-260F-A143-91D4-5E2D9F81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7306" y="5967959"/>
            <a:ext cx="385426" cy="180000"/>
          </a:xfrm>
        </p:spPr>
        <p:txBody>
          <a:bodyPr/>
          <a:lstStyle/>
          <a:p>
            <a:fld id="{01D127AD-8D0D-4CFF-8A62-2A7340735F07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Graphic 7" descr="Computer">
            <a:extLst>
              <a:ext uri="{FF2B5EF4-FFF2-40B4-BE49-F238E27FC236}">
                <a16:creationId xmlns="" xmlns:a16="http://schemas.microsoft.com/office/drawing/2014/main" id="{BF38061B-EBE5-2F41-9375-A7828DA48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7910" y="4699793"/>
            <a:ext cx="1523300" cy="1297488"/>
          </a:xfrm>
          <a:prstGeom prst="rect">
            <a:avLst/>
          </a:prstGeom>
        </p:spPr>
      </p:pic>
      <p:pic>
        <p:nvPicPr>
          <p:cNvPr id="10" name="Graphic 9" descr="Smart Phone">
            <a:extLst>
              <a:ext uri="{FF2B5EF4-FFF2-40B4-BE49-F238E27FC236}">
                <a16:creationId xmlns="" xmlns:a16="http://schemas.microsoft.com/office/drawing/2014/main" id="{E0F87311-71D0-6643-8486-9ED565C07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262691" y="275466"/>
            <a:ext cx="1073003" cy="1202780"/>
          </a:xfrm>
          <a:prstGeom prst="rect">
            <a:avLst/>
          </a:prstGeom>
        </p:spPr>
      </p:pic>
      <p:pic>
        <p:nvPicPr>
          <p:cNvPr id="14" name="Graphic 13" descr="Receiver">
            <a:extLst>
              <a:ext uri="{FF2B5EF4-FFF2-40B4-BE49-F238E27FC236}">
                <a16:creationId xmlns="" xmlns:a16="http://schemas.microsoft.com/office/drawing/2014/main" id="{F7D6C5D7-D8AA-1645-B911-BAB30C6995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131" y="943527"/>
            <a:ext cx="720249" cy="642536"/>
          </a:xfrm>
          <a:prstGeom prst="rect">
            <a:avLst/>
          </a:prstGeom>
        </p:spPr>
      </p:pic>
      <p:pic>
        <p:nvPicPr>
          <p:cNvPr id="16" name="Graphic 15" descr="Arrow: Slight curve">
            <a:extLst>
              <a:ext uri="{FF2B5EF4-FFF2-40B4-BE49-F238E27FC236}">
                <a16:creationId xmlns="" xmlns:a16="http://schemas.microsoft.com/office/drawing/2014/main" id="{A640AA0B-4685-9545-BF8B-09D6C44CAC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921" y="5123881"/>
            <a:ext cx="1349332" cy="642536"/>
          </a:xfrm>
          <a:prstGeom prst="rect">
            <a:avLst/>
          </a:prstGeom>
        </p:spPr>
      </p:pic>
      <p:pic>
        <p:nvPicPr>
          <p:cNvPr id="20" name="Graphic 19" descr="Arrow: Straight">
            <a:extLst>
              <a:ext uri="{FF2B5EF4-FFF2-40B4-BE49-F238E27FC236}">
                <a16:creationId xmlns="" xmlns:a16="http://schemas.microsoft.com/office/drawing/2014/main" id="{EF54A8FF-D9F5-AA41-896D-7086543584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5334126">
            <a:off x="6047177" y="2509387"/>
            <a:ext cx="1349332" cy="585335"/>
          </a:xfrm>
          <a:prstGeom prst="rect">
            <a:avLst/>
          </a:prstGeom>
        </p:spPr>
      </p:pic>
      <p:pic>
        <p:nvPicPr>
          <p:cNvPr id="28" name="Graphic 27" descr="Stethoscope">
            <a:extLst>
              <a:ext uri="{FF2B5EF4-FFF2-40B4-BE49-F238E27FC236}">
                <a16:creationId xmlns="" xmlns:a16="http://schemas.microsoft.com/office/drawing/2014/main" id="{7BE42B92-3B37-0744-9A29-64B9749E9F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83664" y="4309137"/>
            <a:ext cx="940269" cy="940269"/>
          </a:xfrm>
          <a:prstGeom prst="rect">
            <a:avLst/>
          </a:prstGeom>
        </p:spPr>
      </p:pic>
      <p:pic>
        <p:nvPicPr>
          <p:cNvPr id="30" name="Graphic 29" descr="Tooth">
            <a:extLst>
              <a:ext uri="{FF2B5EF4-FFF2-40B4-BE49-F238E27FC236}">
                <a16:creationId xmlns="" xmlns:a16="http://schemas.microsoft.com/office/drawing/2014/main" id="{9AE42263-7E7C-9046-A293-3C11AB3079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38470" y="5220821"/>
            <a:ext cx="940269" cy="940269"/>
          </a:xfrm>
          <a:prstGeom prst="rect">
            <a:avLst/>
          </a:prstGeom>
        </p:spPr>
      </p:pic>
      <p:pic>
        <p:nvPicPr>
          <p:cNvPr id="32" name="Graphic 31" descr="Medicine">
            <a:extLst>
              <a:ext uri="{FF2B5EF4-FFF2-40B4-BE49-F238E27FC236}">
                <a16:creationId xmlns="" xmlns:a16="http://schemas.microsoft.com/office/drawing/2014/main" id="{0EB959A0-ADC1-F74C-A167-B13FEADCC9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48844" y="5027690"/>
            <a:ext cx="940269" cy="940269"/>
          </a:xfrm>
          <a:prstGeom prst="rect">
            <a:avLst/>
          </a:prstGeom>
        </p:spPr>
      </p:pic>
      <p:pic>
        <p:nvPicPr>
          <p:cNvPr id="34" name="Graphic 33" descr="Needle">
            <a:extLst>
              <a:ext uri="{FF2B5EF4-FFF2-40B4-BE49-F238E27FC236}">
                <a16:creationId xmlns="" xmlns:a16="http://schemas.microsoft.com/office/drawing/2014/main" id="{EA4E036A-2BB7-C245-AC36-16D4CA4DC9E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84270" y="4194161"/>
            <a:ext cx="940269" cy="940269"/>
          </a:xfrm>
          <a:prstGeom prst="rect">
            <a:avLst/>
          </a:prstGeom>
        </p:spPr>
      </p:pic>
      <p:pic>
        <p:nvPicPr>
          <p:cNvPr id="36" name="Graphic 35" descr="Medical">
            <a:extLst>
              <a:ext uri="{FF2B5EF4-FFF2-40B4-BE49-F238E27FC236}">
                <a16:creationId xmlns="" xmlns:a16="http://schemas.microsoft.com/office/drawing/2014/main" id="{FA99F424-8165-CA4F-8F50-1834C5960E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72268" y="403472"/>
            <a:ext cx="1053992" cy="940269"/>
          </a:xfrm>
          <a:prstGeom prst="rect">
            <a:avLst/>
          </a:prstGeom>
        </p:spPr>
      </p:pic>
      <p:pic>
        <p:nvPicPr>
          <p:cNvPr id="38" name="Graphic 37" descr="Truck">
            <a:extLst>
              <a:ext uri="{FF2B5EF4-FFF2-40B4-BE49-F238E27FC236}">
                <a16:creationId xmlns="" xmlns:a16="http://schemas.microsoft.com/office/drawing/2014/main" id="{627BD547-7B83-8A42-A378-9980DEA2694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743276" y="124629"/>
            <a:ext cx="1053992" cy="940269"/>
          </a:xfrm>
          <a:prstGeom prst="rect">
            <a:avLst/>
          </a:prstGeom>
        </p:spPr>
      </p:pic>
      <p:pic>
        <p:nvPicPr>
          <p:cNvPr id="40" name="Graphic 39" descr="Motorcycle">
            <a:extLst>
              <a:ext uri="{FF2B5EF4-FFF2-40B4-BE49-F238E27FC236}">
                <a16:creationId xmlns="" xmlns:a16="http://schemas.microsoft.com/office/drawing/2014/main" id="{7E9FB612-A09E-104C-AC5E-FC951292BEC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806315" y="1156709"/>
            <a:ext cx="940269" cy="940269"/>
          </a:xfrm>
          <a:prstGeom prst="rect">
            <a:avLst/>
          </a:prstGeom>
        </p:spPr>
      </p:pic>
      <p:pic>
        <p:nvPicPr>
          <p:cNvPr id="42" name="Graphic 41" descr="Car">
            <a:extLst>
              <a:ext uri="{FF2B5EF4-FFF2-40B4-BE49-F238E27FC236}">
                <a16:creationId xmlns="" xmlns:a16="http://schemas.microsoft.com/office/drawing/2014/main" id="{61E379FC-7F3C-5A48-BAEA-F2B4F500D71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754734" y="631739"/>
            <a:ext cx="1053992" cy="940269"/>
          </a:xfrm>
          <a:prstGeom prst="rect">
            <a:avLst/>
          </a:prstGeom>
        </p:spPr>
      </p:pic>
      <p:pic>
        <p:nvPicPr>
          <p:cNvPr id="44" name="Graphic 43" descr="Call center">
            <a:extLst>
              <a:ext uri="{FF2B5EF4-FFF2-40B4-BE49-F238E27FC236}">
                <a16:creationId xmlns="" xmlns:a16="http://schemas.microsoft.com/office/drawing/2014/main" id="{CE4454F3-E46F-8B47-A2D9-D9BF4FCB1A5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22787" y="4946585"/>
            <a:ext cx="940269" cy="940269"/>
          </a:xfrm>
          <a:prstGeom prst="rect">
            <a:avLst/>
          </a:prstGeom>
        </p:spPr>
      </p:pic>
      <p:pic>
        <p:nvPicPr>
          <p:cNvPr id="46" name="Graphic 45" descr="User">
            <a:extLst>
              <a:ext uri="{FF2B5EF4-FFF2-40B4-BE49-F238E27FC236}">
                <a16:creationId xmlns="" xmlns:a16="http://schemas.microsoft.com/office/drawing/2014/main" id="{F93102EC-D2C3-2648-8B7B-FB4459B4C86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29133" y="2540932"/>
            <a:ext cx="940269" cy="94026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871A2A8-9411-6140-8BDE-12F84775DD4D}"/>
              </a:ext>
            </a:extLst>
          </p:cNvPr>
          <p:cNvSpPr txBox="1"/>
          <p:nvPr/>
        </p:nvSpPr>
        <p:spPr>
          <a:xfrm>
            <a:off x="330077" y="403472"/>
            <a:ext cx="876308" cy="523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999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D93C11C-4502-CB4D-87AD-B31D46029084}"/>
              </a:ext>
            </a:extLst>
          </p:cNvPr>
          <p:cNvSpPr txBox="1"/>
          <p:nvPr/>
        </p:nvSpPr>
        <p:spPr>
          <a:xfrm>
            <a:off x="3252663" y="562687"/>
            <a:ext cx="67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C563199-427D-DB47-BEFA-C1FD9D15FB70}"/>
              </a:ext>
            </a:extLst>
          </p:cNvPr>
          <p:cNvSpPr txBox="1"/>
          <p:nvPr/>
        </p:nvSpPr>
        <p:spPr>
          <a:xfrm>
            <a:off x="3086718" y="5040693"/>
            <a:ext cx="92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Adastra</a:t>
            </a:r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0561999-8487-CD41-A5B8-33FE3D1E3E18}"/>
              </a:ext>
            </a:extLst>
          </p:cNvPr>
          <p:cNvSpPr txBox="1"/>
          <p:nvPr/>
        </p:nvSpPr>
        <p:spPr>
          <a:xfrm>
            <a:off x="8432762" y="669698"/>
            <a:ext cx="76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ePCR</a:t>
            </a:r>
            <a:endParaRPr lang="en-GB" dirty="0"/>
          </a:p>
        </p:txBody>
      </p:sp>
      <p:pic>
        <p:nvPicPr>
          <p:cNvPr id="60" name="Graphic 59" descr="Arrow: Slight curve">
            <a:extLst>
              <a:ext uri="{FF2B5EF4-FFF2-40B4-BE49-F238E27FC236}">
                <a16:creationId xmlns="" xmlns:a16="http://schemas.microsoft.com/office/drawing/2014/main" id="{D1258EDF-007A-D045-8EBA-BF354D1FABFD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491" y="598195"/>
            <a:ext cx="1512530" cy="642536"/>
          </a:xfrm>
          <a:prstGeom prst="rect">
            <a:avLst/>
          </a:prstGeom>
        </p:spPr>
      </p:pic>
      <p:pic>
        <p:nvPicPr>
          <p:cNvPr id="61" name="Graphic 60" descr="Call center">
            <a:extLst>
              <a:ext uri="{FF2B5EF4-FFF2-40B4-BE49-F238E27FC236}">
                <a16:creationId xmlns="" xmlns:a16="http://schemas.microsoft.com/office/drawing/2014/main" id="{2CE555C8-2B3B-F24C-B7FD-B4E6F891EEE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56814" y="453423"/>
            <a:ext cx="1053992" cy="940269"/>
          </a:xfrm>
          <a:prstGeom prst="rect">
            <a:avLst/>
          </a:prstGeom>
        </p:spPr>
      </p:pic>
      <p:pic>
        <p:nvPicPr>
          <p:cNvPr id="62" name="Graphic 61" descr="Computer">
            <a:extLst>
              <a:ext uri="{FF2B5EF4-FFF2-40B4-BE49-F238E27FC236}">
                <a16:creationId xmlns="" xmlns:a16="http://schemas.microsoft.com/office/drawing/2014/main" id="{ECC85EFB-D2C3-2B41-9176-26DC00758AD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3502" y="344625"/>
            <a:ext cx="1053992" cy="940269"/>
          </a:xfrm>
          <a:prstGeom prst="rect">
            <a:avLst/>
          </a:prstGeom>
        </p:spPr>
      </p:pic>
      <p:pic>
        <p:nvPicPr>
          <p:cNvPr id="63" name="Graphic 62" descr="Arrow: Slight curve">
            <a:extLst>
              <a:ext uri="{FF2B5EF4-FFF2-40B4-BE49-F238E27FC236}">
                <a16:creationId xmlns="" xmlns:a16="http://schemas.microsoft.com/office/drawing/2014/main" id="{CCEF3816-6489-F949-8D92-6E68232D5E2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797827" y="2800059"/>
            <a:ext cx="2962205" cy="766267"/>
          </a:xfrm>
          <a:prstGeom prst="rect">
            <a:avLst/>
          </a:prstGeom>
        </p:spPr>
      </p:pic>
      <p:pic>
        <p:nvPicPr>
          <p:cNvPr id="64" name="Graphic 63" descr="Arrow: Slight curve">
            <a:extLst>
              <a:ext uri="{FF2B5EF4-FFF2-40B4-BE49-F238E27FC236}">
                <a16:creationId xmlns="" xmlns:a16="http://schemas.microsoft.com/office/drawing/2014/main" id="{613B41CC-7BC3-1844-8A83-B386FEEA6D7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351645" y="2748951"/>
            <a:ext cx="2682552" cy="940271"/>
          </a:xfrm>
          <a:prstGeom prst="rect">
            <a:avLst/>
          </a:prstGeom>
        </p:spPr>
      </p:pic>
      <p:pic>
        <p:nvPicPr>
          <p:cNvPr id="65" name="Graphic 64" descr="Receiver">
            <a:extLst>
              <a:ext uri="{FF2B5EF4-FFF2-40B4-BE49-F238E27FC236}">
                <a16:creationId xmlns="" xmlns:a16="http://schemas.microsoft.com/office/drawing/2014/main" id="{4BFE0BDF-9B27-7544-A1F0-13B044F37E53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705" y="4620447"/>
            <a:ext cx="642536" cy="64253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F6BDA339-D719-4F42-B5B5-4C98E36AB86F}"/>
              </a:ext>
            </a:extLst>
          </p:cNvPr>
          <p:cNvSpPr txBox="1"/>
          <p:nvPr/>
        </p:nvSpPr>
        <p:spPr>
          <a:xfrm>
            <a:off x="275822" y="3264567"/>
            <a:ext cx="87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Patient</a:t>
            </a:r>
          </a:p>
        </p:txBody>
      </p:sp>
      <p:pic>
        <p:nvPicPr>
          <p:cNvPr id="67" name="Graphic 66" descr="Arrow: Straight">
            <a:extLst>
              <a:ext uri="{FF2B5EF4-FFF2-40B4-BE49-F238E27FC236}">
                <a16:creationId xmlns="" xmlns:a16="http://schemas.microsoft.com/office/drawing/2014/main" id="{10FCD9C8-07BA-B041-B79A-D68CA7AC976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4289965" y="340352"/>
            <a:ext cx="1512530" cy="940269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BF86DB2-E16F-6842-9256-0CF3EDD42FAF}"/>
              </a:ext>
            </a:extLst>
          </p:cNvPr>
          <p:cNvSpPr txBox="1"/>
          <p:nvPr/>
        </p:nvSpPr>
        <p:spPr>
          <a:xfrm>
            <a:off x="4204300" y="1107919"/>
            <a:ext cx="167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and Treat</a:t>
            </a:r>
          </a:p>
        </p:txBody>
      </p:sp>
      <p:pic>
        <p:nvPicPr>
          <p:cNvPr id="69" name="Graphic 68" descr="Arrow: Straight">
            <a:extLst>
              <a:ext uri="{FF2B5EF4-FFF2-40B4-BE49-F238E27FC236}">
                <a16:creationId xmlns="" xmlns:a16="http://schemas.microsoft.com/office/drawing/2014/main" id="{529ADB51-B854-684B-9EA6-1DCE243603C4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4659480" y="4950282"/>
            <a:ext cx="1349332" cy="94026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03233E1-AAA2-0D4A-B8FB-44D3BD7C6078}"/>
              </a:ext>
            </a:extLst>
          </p:cNvPr>
          <p:cNvSpPr txBox="1"/>
          <p:nvPr/>
        </p:nvSpPr>
        <p:spPr>
          <a:xfrm>
            <a:off x="4585458" y="4832409"/>
            <a:ext cx="166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Hear and Treat </a:t>
            </a:r>
          </a:p>
        </p:txBody>
      </p:sp>
      <p:pic>
        <p:nvPicPr>
          <p:cNvPr id="71" name="Graphic 70" descr="Arrow: Straight">
            <a:extLst>
              <a:ext uri="{FF2B5EF4-FFF2-40B4-BE49-F238E27FC236}">
                <a16:creationId xmlns="" xmlns:a16="http://schemas.microsoft.com/office/drawing/2014/main" id="{BC4FF029-A25D-4C41-8760-BCE0F9BA0A1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6746584" y="378183"/>
            <a:ext cx="1512530" cy="94026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43A1A87-BDE4-0C48-843E-C9D80195014E}"/>
              </a:ext>
            </a:extLst>
          </p:cNvPr>
          <p:cNvSpPr txBox="1"/>
          <p:nvPr/>
        </p:nvSpPr>
        <p:spPr>
          <a:xfrm>
            <a:off x="6084270" y="3593575"/>
            <a:ext cx="176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Refer / Pathway 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F88026BC-F94D-6B4C-8A94-A5BD8E501AF8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73595" y="5149150"/>
            <a:ext cx="535013" cy="863317"/>
          </a:xfrm>
          <a:prstGeom prst="rect">
            <a:avLst/>
          </a:prstGeom>
        </p:spPr>
      </p:pic>
      <p:pic>
        <p:nvPicPr>
          <p:cNvPr id="78" name="Graphic 77" descr="Arrow: Straight">
            <a:extLst>
              <a:ext uri="{FF2B5EF4-FFF2-40B4-BE49-F238E27FC236}">
                <a16:creationId xmlns="" xmlns:a16="http://schemas.microsoft.com/office/drawing/2014/main" id="{ECA0573D-3DFB-CB44-BDBC-F7F7AF87CF1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9473282" y="378183"/>
            <a:ext cx="1512530" cy="940269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92934201-B4D0-554C-9396-8472BD0DBBF1}"/>
              </a:ext>
            </a:extLst>
          </p:cNvPr>
          <p:cNvSpPr txBox="1"/>
          <p:nvPr/>
        </p:nvSpPr>
        <p:spPr>
          <a:xfrm>
            <a:off x="9400583" y="5234784"/>
            <a:ext cx="2791417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/>
              <a:t>Patient flow </a:t>
            </a:r>
          </a:p>
        </p:txBody>
      </p:sp>
    </p:spTree>
    <p:extLst>
      <p:ext uri="{BB962C8B-B14F-4D97-AF65-F5344CB8AC3E}">
        <p14:creationId xmlns:p14="http://schemas.microsoft.com/office/powerpoint/2010/main" xmlns="" val="1932315633"/>
      </p:ext>
    </p:extLst>
  </p:cSld>
  <p:clrMapOvr>
    <a:masterClrMapping/>
  </p:clrMapOvr>
</p:sld>
</file>

<file path=ppt/theme/theme1.xml><?xml version="1.0" encoding="utf-8"?>
<a:theme xmlns:a="http://schemas.openxmlformats.org/drawingml/2006/main" name="Service Vision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782F0C0-2A4A-4656-BE7C-029EC496A33A}" vid="{F9F05E3D-D09A-4B39-9238-C4482939B5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Service Vision PowerPoint template</Template>
  <TotalTime>1829</TotalTime>
  <Words>586</Words>
  <Application>Microsoft Office PowerPoint</Application>
  <PresentationFormat>Custom</PresentationFormat>
  <Paragraphs>178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Service Vision PowerPoint template</vt:lpstr>
      <vt:lpstr>Developing Urgent and Emergency Care Using  Digital Technology </vt:lpstr>
      <vt:lpstr>Technology is changing the NHS</vt:lpstr>
      <vt:lpstr>Ambulance Trusts are under pressure to respond to increased demand while meeting changing patient expectations</vt:lpstr>
      <vt:lpstr>The national strategy is grounded in the new NHSE commissioning framework</vt:lpstr>
      <vt:lpstr>Chief Clinical Information Officer   Connecting the LAS, London and the country. Creating personalised urgent and emergency care.   </vt:lpstr>
      <vt:lpstr>What are we doing now….</vt:lpstr>
      <vt:lpstr>What does this mean for Patients?</vt:lpstr>
      <vt:lpstr>What does this mean for staff?</vt:lpstr>
      <vt:lpstr>Slide 9</vt:lpstr>
      <vt:lpstr>Slide 10</vt:lpstr>
      <vt:lpstr>Slide 11</vt:lpstr>
      <vt:lpstr>Slide 12</vt:lpstr>
    </vt:vector>
  </TitlesOfParts>
  <Company>London Ambulance Service NHS 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PowerPoint  guidelines &amp; template</dc:title>
  <dc:creator>Hannah.Duce</dc:creator>
  <cp:lastModifiedBy>user</cp:lastModifiedBy>
  <cp:revision>18</cp:revision>
  <dcterms:created xsi:type="dcterms:W3CDTF">2018-09-21T14:51:44Z</dcterms:created>
  <dcterms:modified xsi:type="dcterms:W3CDTF">2019-02-04T21:52:59Z</dcterms:modified>
</cp:coreProperties>
</file>