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4.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5.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6.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7.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9.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0.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11.xml" ContentType="application/vnd.openxmlformats-officedocument.theme+xml"/>
  <Override PartName="/ppt/tags/tag1.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12.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13.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14.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15.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16.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17.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18.xml" ContentType="application/vnd.openxmlformats-officedocument.theme+xml"/>
  <Override PartName="/ppt/tags/tag2.xml" ContentType="application/vnd.openxmlformats-officedocument.presentationml.tags+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19.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20.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21.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theme/theme22.xml" ContentType="application/vnd.openxmlformats-officedocument.theme+xml"/>
  <Override PartName="/ppt/media/image46.jpg" ContentType="image/jpg"/>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1.jpg" ContentType="image/jpg"/>
  <Override PartName="/ppt/tags/tag3.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861" r:id="rId2"/>
    <p:sldMasterId id="2147484232" r:id="rId3"/>
    <p:sldMasterId id="2147484252" r:id="rId4"/>
    <p:sldMasterId id="2147484297" r:id="rId5"/>
    <p:sldMasterId id="2147484361" r:id="rId6"/>
    <p:sldMasterId id="2147484448" r:id="rId7"/>
    <p:sldMasterId id="2147484458" r:id="rId8"/>
    <p:sldMasterId id="2147484491" r:id="rId9"/>
    <p:sldMasterId id="2147484512" r:id="rId10"/>
    <p:sldMasterId id="2147484548" r:id="rId11"/>
    <p:sldMasterId id="2147484624" r:id="rId12"/>
    <p:sldMasterId id="2147484627" r:id="rId13"/>
    <p:sldMasterId id="2147484636" r:id="rId14"/>
    <p:sldMasterId id="2147484649" r:id="rId15"/>
    <p:sldMasterId id="2147484652" r:id="rId16"/>
    <p:sldMasterId id="2147484655" r:id="rId17"/>
    <p:sldMasterId id="2147484664" r:id="rId18"/>
    <p:sldMasterId id="2147484702" r:id="rId19"/>
    <p:sldMasterId id="2147484727" r:id="rId20"/>
    <p:sldMasterId id="2147484752" r:id="rId21"/>
    <p:sldMasterId id="2147484777" r:id="rId22"/>
  </p:sldMasterIdLst>
  <p:notesMasterIdLst>
    <p:notesMasterId r:id="rId54"/>
  </p:notesMasterIdLst>
  <p:sldIdLst>
    <p:sldId id="618" r:id="rId23"/>
    <p:sldId id="619" r:id="rId24"/>
    <p:sldId id="677" r:id="rId25"/>
    <p:sldId id="655" r:id="rId26"/>
    <p:sldId id="707" r:id="rId27"/>
    <p:sldId id="664" r:id="rId28"/>
    <p:sldId id="714" r:id="rId29"/>
    <p:sldId id="695" r:id="rId30"/>
    <p:sldId id="710" r:id="rId31"/>
    <p:sldId id="711" r:id="rId32"/>
    <p:sldId id="712" r:id="rId33"/>
    <p:sldId id="713" r:id="rId34"/>
    <p:sldId id="706" r:id="rId35"/>
    <p:sldId id="697" r:id="rId36"/>
    <p:sldId id="704" r:id="rId37"/>
    <p:sldId id="701" r:id="rId38"/>
    <p:sldId id="702" r:id="rId39"/>
    <p:sldId id="700" r:id="rId40"/>
    <p:sldId id="703" r:id="rId41"/>
    <p:sldId id="705" r:id="rId42"/>
    <p:sldId id="699" r:id="rId43"/>
    <p:sldId id="708" r:id="rId44"/>
    <p:sldId id="688" r:id="rId45"/>
    <p:sldId id="690" r:id="rId46"/>
    <p:sldId id="686" r:id="rId47"/>
    <p:sldId id="693" r:id="rId48"/>
    <p:sldId id="694" r:id="rId49"/>
    <p:sldId id="692" r:id="rId50"/>
    <p:sldId id="684" r:id="rId51"/>
    <p:sldId id="709" r:id="rId52"/>
    <p:sldId id="696" r:id="rId53"/>
  </p:sldIdLst>
  <p:sldSz cx="10385425" cy="7254875"/>
  <p:notesSz cx="6858000" cy="9144000"/>
  <p:defaultTextStyle>
    <a:defPPr>
      <a:defRPr lang="en-US"/>
    </a:defPPr>
    <a:lvl1pPr marL="0" algn="l" defTabSz="991476" rtl="0" eaLnBrk="1" latinLnBrk="0" hangingPunct="1">
      <a:defRPr sz="2000" kern="1200">
        <a:solidFill>
          <a:schemeClr val="tx1"/>
        </a:solidFill>
        <a:latin typeface="+mn-lt"/>
        <a:ea typeface="+mn-ea"/>
        <a:cs typeface="+mn-cs"/>
      </a:defRPr>
    </a:lvl1pPr>
    <a:lvl2pPr marL="495733" algn="l" defTabSz="991476" rtl="0" eaLnBrk="1" latinLnBrk="0" hangingPunct="1">
      <a:defRPr sz="2000" kern="1200">
        <a:solidFill>
          <a:schemeClr val="tx1"/>
        </a:solidFill>
        <a:latin typeface="+mn-lt"/>
        <a:ea typeface="+mn-ea"/>
        <a:cs typeface="+mn-cs"/>
      </a:defRPr>
    </a:lvl2pPr>
    <a:lvl3pPr marL="991476" algn="l" defTabSz="991476" rtl="0" eaLnBrk="1" latinLnBrk="0" hangingPunct="1">
      <a:defRPr sz="2000" kern="1200">
        <a:solidFill>
          <a:schemeClr val="tx1"/>
        </a:solidFill>
        <a:latin typeface="+mn-lt"/>
        <a:ea typeface="+mn-ea"/>
        <a:cs typeface="+mn-cs"/>
      </a:defRPr>
    </a:lvl3pPr>
    <a:lvl4pPr marL="1487214" algn="l" defTabSz="991476" rtl="0" eaLnBrk="1" latinLnBrk="0" hangingPunct="1">
      <a:defRPr sz="2000" kern="1200">
        <a:solidFill>
          <a:schemeClr val="tx1"/>
        </a:solidFill>
        <a:latin typeface="+mn-lt"/>
        <a:ea typeface="+mn-ea"/>
        <a:cs typeface="+mn-cs"/>
      </a:defRPr>
    </a:lvl4pPr>
    <a:lvl5pPr marL="1982962" algn="l" defTabSz="991476" rtl="0" eaLnBrk="1" latinLnBrk="0" hangingPunct="1">
      <a:defRPr sz="2000" kern="1200">
        <a:solidFill>
          <a:schemeClr val="tx1"/>
        </a:solidFill>
        <a:latin typeface="+mn-lt"/>
        <a:ea typeface="+mn-ea"/>
        <a:cs typeface="+mn-cs"/>
      </a:defRPr>
    </a:lvl5pPr>
    <a:lvl6pPr marL="2478696" algn="l" defTabSz="991476" rtl="0" eaLnBrk="1" latinLnBrk="0" hangingPunct="1">
      <a:defRPr sz="2000" kern="1200">
        <a:solidFill>
          <a:schemeClr val="tx1"/>
        </a:solidFill>
        <a:latin typeface="+mn-lt"/>
        <a:ea typeface="+mn-ea"/>
        <a:cs typeface="+mn-cs"/>
      </a:defRPr>
    </a:lvl6pPr>
    <a:lvl7pPr marL="2974419" algn="l" defTabSz="991476" rtl="0" eaLnBrk="1" latinLnBrk="0" hangingPunct="1">
      <a:defRPr sz="2000" kern="1200">
        <a:solidFill>
          <a:schemeClr val="tx1"/>
        </a:solidFill>
        <a:latin typeface="+mn-lt"/>
        <a:ea typeface="+mn-ea"/>
        <a:cs typeface="+mn-cs"/>
      </a:defRPr>
    </a:lvl7pPr>
    <a:lvl8pPr marL="3470170" algn="l" defTabSz="991476" rtl="0" eaLnBrk="1" latinLnBrk="0" hangingPunct="1">
      <a:defRPr sz="2000" kern="1200">
        <a:solidFill>
          <a:schemeClr val="tx1"/>
        </a:solidFill>
        <a:latin typeface="+mn-lt"/>
        <a:ea typeface="+mn-ea"/>
        <a:cs typeface="+mn-cs"/>
      </a:defRPr>
    </a:lvl8pPr>
    <a:lvl9pPr marL="3965909" algn="l" defTabSz="99147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guide id="3" orient="horz" pos="1421">
          <p15:clr>
            <a:srgbClr val="A4A3A4"/>
          </p15:clr>
        </p15:guide>
        <p15:guide id="4" pos="2350">
          <p15:clr>
            <a:srgbClr val="A4A3A4"/>
          </p15:clr>
        </p15:guide>
        <p15:guide id="5" orient="horz" pos="2278">
          <p15:clr>
            <a:srgbClr val="A4A3A4"/>
          </p15:clr>
        </p15:guide>
        <p15:guide id="6" orient="horz" pos="1504">
          <p15:clr>
            <a:srgbClr val="A4A3A4"/>
          </p15:clr>
        </p15:guide>
        <p15:guide id="7" pos="3230">
          <p15:clr>
            <a:srgbClr val="A4A3A4"/>
          </p15:clr>
        </p15:guide>
        <p15:guide id="8" pos="20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Heller" initials="D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795"/>
    <a:srgbClr val="E1E1E1"/>
    <a:srgbClr val="28BDBA"/>
    <a:srgbClr val="2F3C91"/>
    <a:srgbClr val="2CA5B3"/>
    <a:srgbClr val="2FC1BD"/>
    <a:srgbClr val="DC161F"/>
    <a:srgbClr val="313642"/>
    <a:srgbClr val="3A559F"/>
    <a:srgbClr val="DC4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86146" autoAdjust="0"/>
  </p:normalViewPr>
  <p:slideViewPr>
    <p:cSldViewPr snapToGrid="0">
      <p:cViewPr varScale="1">
        <p:scale>
          <a:sx n="62" d="100"/>
          <a:sy n="62" d="100"/>
        </p:scale>
        <p:origin x="1686" y="78"/>
      </p:cViewPr>
      <p:guideLst>
        <p:guide orient="horz" pos="2160"/>
        <p:guide pos="3792"/>
        <p:guide orient="horz" pos="1421"/>
        <p:guide pos="2350"/>
        <p:guide orient="horz" pos="2278"/>
        <p:guide orient="horz" pos="1504"/>
        <p:guide pos="3230"/>
        <p:guide pos="2002"/>
      </p:guideLst>
    </p:cSldViewPr>
  </p:slideViewPr>
  <p:notesTextViewPr>
    <p:cViewPr>
      <p:scale>
        <a:sx n="1" d="1"/>
        <a:sy n="1" d="1"/>
      </p:scale>
      <p:origin x="0" y="0"/>
    </p:cViewPr>
  </p:notesTextViewPr>
  <p:sorterViewPr>
    <p:cViewPr>
      <p:scale>
        <a:sx n="75" d="100"/>
        <a:sy n="75" d="100"/>
      </p:scale>
      <p:origin x="0" y="-55956"/>
    </p:cViewPr>
  </p:sorterViewPr>
  <p:notesViewPr>
    <p:cSldViewPr snapToGrid="0" snapToObjects="1" showGuides="1">
      <p:cViewPr varScale="1">
        <p:scale>
          <a:sx n="70" d="100"/>
          <a:sy n="70" d="100"/>
        </p:scale>
        <p:origin x="-336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rnhsft.local\monitor\Redirected\Rachel.Rosen\Desktop\A&amp;E%20hub\knock%20on%20vis%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98178461130841E-2"/>
          <c:y val="0.12328500710148288"/>
          <c:w val="0.91686827790059366"/>
          <c:h val="0.78818354193305296"/>
        </c:manualLayout>
      </c:layout>
      <c:lineChart>
        <c:grouping val="standard"/>
        <c:varyColors val="0"/>
        <c:ser>
          <c:idx val="0"/>
          <c:order val="0"/>
          <c:spPr>
            <a:ln w="28575" cap="rnd">
              <a:solidFill>
                <a:schemeClr val="accent1"/>
              </a:solidFill>
              <a:round/>
            </a:ln>
            <a:effectLst/>
          </c:spPr>
          <c:marker>
            <c:symbol val="none"/>
          </c:marker>
          <c:cat>
            <c:strRef>
              <c:f>waits!$A$6:$A$11</c:f>
              <c:strCache>
                <c:ptCount val="6"/>
                <c:pt idx="0">
                  <c:v>10-19%</c:v>
                </c:pt>
                <c:pt idx="1">
                  <c:v>20-29%</c:v>
                </c:pt>
                <c:pt idx="2">
                  <c:v>30-39%</c:v>
                </c:pt>
                <c:pt idx="3">
                  <c:v>40-49%</c:v>
                </c:pt>
                <c:pt idx="4">
                  <c:v>50-59%</c:v>
                </c:pt>
                <c:pt idx="5">
                  <c:v>60-69%</c:v>
                </c:pt>
              </c:strCache>
            </c:strRef>
          </c:cat>
          <c:val>
            <c:numRef>
              <c:f>waits!$C$6:$C$11</c:f>
              <c:numCache>
                <c:formatCode>General</c:formatCode>
                <c:ptCount val="6"/>
                <c:pt idx="0">
                  <c:v>639.04507999999998</c:v>
                </c:pt>
                <c:pt idx="1">
                  <c:v>614.38513999999998</c:v>
                </c:pt>
                <c:pt idx="2">
                  <c:v>597.73050999999998</c:v>
                </c:pt>
                <c:pt idx="3">
                  <c:v>591.50373999999999</c:v>
                </c:pt>
                <c:pt idx="4">
                  <c:v>556.06434000000002</c:v>
                </c:pt>
                <c:pt idx="5">
                  <c:v>508.68705</c:v>
                </c:pt>
              </c:numCache>
            </c:numRef>
          </c:val>
          <c:smooth val="0"/>
          <c:extLst>
            <c:ext xmlns:c16="http://schemas.microsoft.com/office/drawing/2014/chart" uri="{C3380CC4-5D6E-409C-BE32-E72D297353CC}">
              <c16:uniqueId val="{00000000-1840-4203-8BC5-73B93654BAB9}"/>
            </c:ext>
          </c:extLst>
        </c:ser>
        <c:dLbls>
          <c:showLegendKey val="0"/>
          <c:showVal val="0"/>
          <c:showCatName val="0"/>
          <c:showSerName val="0"/>
          <c:showPercent val="0"/>
          <c:showBubbleSize val="0"/>
        </c:dLbls>
        <c:smooth val="0"/>
        <c:axId val="155983232"/>
        <c:axId val="159855744"/>
      </c:lineChart>
      <c:catAx>
        <c:axId val="1559832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dirty="0">
                    <a:latin typeface="Arial" panose="020B0604020202020204" pitchFamily="34" charset="0"/>
                    <a:cs typeface="Arial" panose="020B0604020202020204" pitchFamily="34" charset="0"/>
                  </a:rPr>
                  <a:t>% of weekly amenable activity* treated SDEC</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9855744"/>
        <c:crosses val="autoZero"/>
        <c:auto val="1"/>
        <c:lblAlgn val="ctr"/>
        <c:lblOffset val="100"/>
        <c:noMultiLvlLbl val="0"/>
      </c:catAx>
      <c:valAx>
        <c:axId val="159855744"/>
        <c:scaling>
          <c:orientation val="minMax"/>
          <c:min val="4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latin typeface="Arial" panose="020B0604020202020204" pitchFamily="34" charset="0"/>
                    <a:cs typeface="Arial" panose="020B0604020202020204" pitchFamily="34" charset="0"/>
                  </a:rPr>
                  <a:t>Average</a:t>
                </a:r>
                <a:r>
                  <a:rPr lang="en-GB" baseline="0">
                    <a:latin typeface="Arial" panose="020B0604020202020204" pitchFamily="34" charset="0"/>
                    <a:cs typeface="Arial" panose="020B0604020202020204" pitchFamily="34" charset="0"/>
                  </a:rPr>
                  <a:t> duration to departure (minutes)</a:t>
                </a:r>
                <a:endParaRPr lang="en-GB">
                  <a:latin typeface="Arial" panose="020B0604020202020204" pitchFamily="34" charset="0"/>
                  <a:cs typeface="Arial" panose="020B0604020202020204" pitchFamily="34" charset="0"/>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598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9-07-03T16:40:13.697" idx="1">
    <p:pos x="4308" y="3384"/>
    <p:text>I think there are additional questions we should ask:
Do you pick up fallers?
Accept ITK referrals? Though perhaps not relevant just yet</p:tex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9A93A-570E-A949-9CB6-BEC1D86D0769}" type="doc">
      <dgm:prSet loTypeId="urn:microsoft.com/office/officeart/2005/8/layout/hierarchy4" loCatId="list" qsTypeId="urn:microsoft.com/office/officeart/2005/8/quickstyle/simple5" qsCatId="simple" csTypeId="urn:microsoft.com/office/officeart/2005/8/colors/accent1_4" csCatId="accent1" phldr="1"/>
      <dgm:spPr/>
      <dgm:t>
        <a:bodyPr/>
        <a:lstStyle/>
        <a:p>
          <a:endParaRPr lang="en-US"/>
        </a:p>
      </dgm:t>
    </dgm:pt>
    <dgm:pt modelId="{56DBDCAC-BE59-1544-9A9B-67A32CA2AF98}">
      <dgm:prSet/>
      <dgm:spPr/>
      <dgm:t>
        <a:bodyPr/>
        <a:lstStyle/>
        <a:p>
          <a:r>
            <a:rPr lang="en-US" dirty="0"/>
            <a:t>Better for</a:t>
          </a:r>
          <a:endParaRPr lang="en-GB" dirty="0"/>
        </a:p>
      </dgm:t>
    </dgm:pt>
    <dgm:pt modelId="{30DAD7CE-3D0A-FC47-BD45-6573C7EE7433}" type="parTrans" cxnId="{D3B3A6C4-45DF-4747-B62C-E1CA23907486}">
      <dgm:prSet/>
      <dgm:spPr/>
      <dgm:t>
        <a:bodyPr/>
        <a:lstStyle/>
        <a:p>
          <a:endParaRPr lang="en-US"/>
        </a:p>
      </dgm:t>
    </dgm:pt>
    <dgm:pt modelId="{6C17836E-1D38-9747-A23A-AAA09B99096F}" type="sibTrans" cxnId="{D3B3A6C4-45DF-4747-B62C-E1CA23907486}">
      <dgm:prSet/>
      <dgm:spPr/>
      <dgm:t>
        <a:bodyPr/>
        <a:lstStyle/>
        <a:p>
          <a:endParaRPr lang="en-US"/>
        </a:p>
      </dgm:t>
    </dgm:pt>
    <dgm:pt modelId="{FF92FC54-D246-484C-96A2-B50634220E1B}">
      <dgm:prSet/>
      <dgm:spPr/>
      <dgm:t>
        <a:bodyPr/>
        <a:lstStyle/>
        <a:p>
          <a:r>
            <a:rPr lang="en-US" dirty="0"/>
            <a:t>Patients </a:t>
          </a:r>
          <a:r>
            <a:rPr lang="en-US"/>
            <a:t>who can </a:t>
          </a:r>
          <a:r>
            <a:rPr lang="en-US" dirty="0"/>
            <a:t>be managed without admissions</a:t>
          </a:r>
          <a:endParaRPr lang="en-GB" dirty="0"/>
        </a:p>
      </dgm:t>
    </dgm:pt>
    <dgm:pt modelId="{B188209E-7310-CB4F-8596-F55B02CBC48A}" type="parTrans" cxnId="{6E824B82-BE62-334B-9B4D-AA44652B61DA}">
      <dgm:prSet/>
      <dgm:spPr/>
      <dgm:t>
        <a:bodyPr/>
        <a:lstStyle/>
        <a:p>
          <a:endParaRPr lang="en-US"/>
        </a:p>
      </dgm:t>
    </dgm:pt>
    <dgm:pt modelId="{6E53DB7A-AE02-B946-8738-0A61DAA42532}" type="sibTrans" cxnId="{6E824B82-BE62-334B-9B4D-AA44652B61DA}">
      <dgm:prSet/>
      <dgm:spPr/>
      <dgm:t>
        <a:bodyPr/>
        <a:lstStyle/>
        <a:p>
          <a:endParaRPr lang="en-US"/>
        </a:p>
      </dgm:t>
    </dgm:pt>
    <dgm:pt modelId="{43792631-72C6-1848-9F87-DEFE73A1A629}">
      <dgm:prSet/>
      <dgm:spPr/>
      <dgm:t>
        <a:bodyPr/>
        <a:lstStyle/>
        <a:p>
          <a:r>
            <a:rPr lang="en-US" dirty="0"/>
            <a:t>Patients who require admission</a:t>
          </a:r>
          <a:endParaRPr lang="en-GB" dirty="0"/>
        </a:p>
      </dgm:t>
    </dgm:pt>
    <dgm:pt modelId="{B4D18A77-2F10-DD42-A3D1-0F0C29A86DD3}" type="parTrans" cxnId="{13B51D84-957D-7240-B82B-C71C88E5E3E8}">
      <dgm:prSet/>
      <dgm:spPr/>
      <dgm:t>
        <a:bodyPr/>
        <a:lstStyle/>
        <a:p>
          <a:endParaRPr lang="en-US"/>
        </a:p>
      </dgm:t>
    </dgm:pt>
    <dgm:pt modelId="{5ECA59C7-97BE-B04B-9B38-3B1D97DF2100}" type="sibTrans" cxnId="{13B51D84-957D-7240-B82B-C71C88E5E3E8}">
      <dgm:prSet/>
      <dgm:spPr/>
      <dgm:t>
        <a:bodyPr/>
        <a:lstStyle/>
        <a:p>
          <a:endParaRPr lang="en-US"/>
        </a:p>
      </dgm:t>
    </dgm:pt>
    <dgm:pt modelId="{39939EBF-3EB7-FD4A-95A3-684910C23982}">
      <dgm:prSet/>
      <dgm:spPr/>
      <dgm:t>
        <a:bodyPr/>
        <a:lstStyle/>
        <a:p>
          <a:r>
            <a:rPr lang="en-US" dirty="0"/>
            <a:t>Hospitals</a:t>
          </a:r>
          <a:endParaRPr lang="en-GB" dirty="0"/>
        </a:p>
      </dgm:t>
    </dgm:pt>
    <dgm:pt modelId="{9B581E9C-FA59-394B-9856-32D3594949BA}" type="parTrans" cxnId="{7E502612-1386-D549-99B2-DB240E1F3B9A}">
      <dgm:prSet/>
      <dgm:spPr/>
      <dgm:t>
        <a:bodyPr/>
        <a:lstStyle/>
        <a:p>
          <a:endParaRPr lang="en-US"/>
        </a:p>
      </dgm:t>
    </dgm:pt>
    <dgm:pt modelId="{50037922-F939-CF4E-8B78-C855637F7E34}" type="sibTrans" cxnId="{7E502612-1386-D549-99B2-DB240E1F3B9A}">
      <dgm:prSet/>
      <dgm:spPr/>
      <dgm:t>
        <a:bodyPr/>
        <a:lstStyle/>
        <a:p>
          <a:endParaRPr lang="en-US"/>
        </a:p>
      </dgm:t>
    </dgm:pt>
    <dgm:pt modelId="{1A0B6BC5-7256-E04F-BAEA-1C0B45E05131}">
      <dgm:prSet/>
      <dgm:spPr/>
      <dgm:t>
        <a:bodyPr/>
        <a:lstStyle/>
        <a:p>
          <a:r>
            <a:rPr lang="en-US" dirty="0"/>
            <a:t>The NHS</a:t>
          </a:r>
          <a:endParaRPr lang="en-GB" dirty="0"/>
        </a:p>
      </dgm:t>
    </dgm:pt>
    <dgm:pt modelId="{E1ABE2E4-87F2-A449-AA77-E4688ED86F8F}" type="parTrans" cxnId="{2DBF1055-FE44-A741-80D4-547899F91D1A}">
      <dgm:prSet/>
      <dgm:spPr/>
      <dgm:t>
        <a:bodyPr/>
        <a:lstStyle/>
        <a:p>
          <a:endParaRPr lang="en-US"/>
        </a:p>
      </dgm:t>
    </dgm:pt>
    <dgm:pt modelId="{F31BD691-02B1-5C4E-A8DF-3FEE3EC84EAE}" type="sibTrans" cxnId="{2DBF1055-FE44-A741-80D4-547899F91D1A}">
      <dgm:prSet/>
      <dgm:spPr/>
      <dgm:t>
        <a:bodyPr/>
        <a:lstStyle/>
        <a:p>
          <a:endParaRPr lang="en-US"/>
        </a:p>
      </dgm:t>
    </dgm:pt>
    <dgm:pt modelId="{661F63C8-C7CD-5340-BC42-898594CB6985}" type="pres">
      <dgm:prSet presAssocID="{2389A93A-570E-A949-9CB6-BEC1D86D0769}" presName="Name0" presStyleCnt="0">
        <dgm:presLayoutVars>
          <dgm:chPref val="1"/>
          <dgm:dir/>
          <dgm:animOne val="branch"/>
          <dgm:animLvl val="lvl"/>
          <dgm:resizeHandles/>
        </dgm:presLayoutVars>
      </dgm:prSet>
      <dgm:spPr/>
    </dgm:pt>
    <dgm:pt modelId="{848A5D3F-2216-6A41-9A89-497F540501E9}" type="pres">
      <dgm:prSet presAssocID="{56DBDCAC-BE59-1544-9A9B-67A32CA2AF98}" presName="vertOne" presStyleCnt="0"/>
      <dgm:spPr/>
    </dgm:pt>
    <dgm:pt modelId="{6F8C4506-E34F-D346-98F1-A751399F08CB}" type="pres">
      <dgm:prSet presAssocID="{56DBDCAC-BE59-1544-9A9B-67A32CA2AF98}" presName="txOne" presStyleLbl="node0" presStyleIdx="0" presStyleCnt="1">
        <dgm:presLayoutVars>
          <dgm:chPref val="3"/>
        </dgm:presLayoutVars>
      </dgm:prSet>
      <dgm:spPr/>
    </dgm:pt>
    <dgm:pt modelId="{4D44129C-0308-6D42-9D10-8E163C366C5A}" type="pres">
      <dgm:prSet presAssocID="{56DBDCAC-BE59-1544-9A9B-67A32CA2AF98}" presName="parTransOne" presStyleCnt="0"/>
      <dgm:spPr/>
    </dgm:pt>
    <dgm:pt modelId="{8C3781F8-2EE3-984C-8763-C8677E561B9F}" type="pres">
      <dgm:prSet presAssocID="{56DBDCAC-BE59-1544-9A9B-67A32CA2AF98}" presName="horzOne" presStyleCnt="0"/>
      <dgm:spPr/>
    </dgm:pt>
    <dgm:pt modelId="{7AF9C144-CBFB-4745-B43A-74289E40ACC3}" type="pres">
      <dgm:prSet presAssocID="{FF92FC54-D246-484C-96A2-B50634220E1B}" presName="vertTwo" presStyleCnt="0"/>
      <dgm:spPr/>
    </dgm:pt>
    <dgm:pt modelId="{EAA84C62-6C5B-5340-8D73-CBCFFB2AADB2}" type="pres">
      <dgm:prSet presAssocID="{FF92FC54-D246-484C-96A2-B50634220E1B}" presName="txTwo" presStyleLbl="node2" presStyleIdx="0" presStyleCnt="4">
        <dgm:presLayoutVars>
          <dgm:chPref val="3"/>
        </dgm:presLayoutVars>
      </dgm:prSet>
      <dgm:spPr/>
    </dgm:pt>
    <dgm:pt modelId="{AAA01934-B8FF-9445-BB85-A6DF717587FF}" type="pres">
      <dgm:prSet presAssocID="{FF92FC54-D246-484C-96A2-B50634220E1B}" presName="horzTwo" presStyleCnt="0"/>
      <dgm:spPr/>
    </dgm:pt>
    <dgm:pt modelId="{71C95E25-7F31-B54E-990B-1EA3070773F6}" type="pres">
      <dgm:prSet presAssocID="{6E53DB7A-AE02-B946-8738-0A61DAA42532}" presName="sibSpaceTwo" presStyleCnt="0"/>
      <dgm:spPr/>
    </dgm:pt>
    <dgm:pt modelId="{1567B483-539F-B442-9740-BACC69F7ED96}" type="pres">
      <dgm:prSet presAssocID="{43792631-72C6-1848-9F87-DEFE73A1A629}" presName="vertTwo" presStyleCnt="0"/>
      <dgm:spPr/>
    </dgm:pt>
    <dgm:pt modelId="{E018C67F-9798-C240-A951-A6E7234B171D}" type="pres">
      <dgm:prSet presAssocID="{43792631-72C6-1848-9F87-DEFE73A1A629}" presName="txTwo" presStyleLbl="node2" presStyleIdx="1" presStyleCnt="4">
        <dgm:presLayoutVars>
          <dgm:chPref val="3"/>
        </dgm:presLayoutVars>
      </dgm:prSet>
      <dgm:spPr/>
    </dgm:pt>
    <dgm:pt modelId="{563C87C1-4380-8149-AC9A-F306E6DBFF26}" type="pres">
      <dgm:prSet presAssocID="{43792631-72C6-1848-9F87-DEFE73A1A629}" presName="horzTwo" presStyleCnt="0"/>
      <dgm:spPr/>
    </dgm:pt>
    <dgm:pt modelId="{FF277464-68B0-EF41-BA81-021C48900D99}" type="pres">
      <dgm:prSet presAssocID="{5ECA59C7-97BE-B04B-9B38-3B1D97DF2100}" presName="sibSpaceTwo" presStyleCnt="0"/>
      <dgm:spPr/>
    </dgm:pt>
    <dgm:pt modelId="{4DB0853C-A350-8E42-8DE8-A12F8995E63B}" type="pres">
      <dgm:prSet presAssocID="{39939EBF-3EB7-FD4A-95A3-684910C23982}" presName="vertTwo" presStyleCnt="0"/>
      <dgm:spPr/>
    </dgm:pt>
    <dgm:pt modelId="{7F0CE1B7-9996-5A42-827D-BCAD0ED79F8A}" type="pres">
      <dgm:prSet presAssocID="{39939EBF-3EB7-FD4A-95A3-684910C23982}" presName="txTwo" presStyleLbl="node2" presStyleIdx="2" presStyleCnt="4">
        <dgm:presLayoutVars>
          <dgm:chPref val="3"/>
        </dgm:presLayoutVars>
      </dgm:prSet>
      <dgm:spPr/>
    </dgm:pt>
    <dgm:pt modelId="{611C963E-7A30-0E47-B678-BCB5DC7C3014}" type="pres">
      <dgm:prSet presAssocID="{39939EBF-3EB7-FD4A-95A3-684910C23982}" presName="horzTwo" presStyleCnt="0"/>
      <dgm:spPr/>
    </dgm:pt>
    <dgm:pt modelId="{9ACF784A-7259-DB45-9E5F-440D19CD7889}" type="pres">
      <dgm:prSet presAssocID="{50037922-F939-CF4E-8B78-C855637F7E34}" presName="sibSpaceTwo" presStyleCnt="0"/>
      <dgm:spPr/>
    </dgm:pt>
    <dgm:pt modelId="{DAC5E224-45D4-5E48-9FFB-9F54BC50FE83}" type="pres">
      <dgm:prSet presAssocID="{1A0B6BC5-7256-E04F-BAEA-1C0B45E05131}" presName="vertTwo" presStyleCnt="0"/>
      <dgm:spPr/>
    </dgm:pt>
    <dgm:pt modelId="{DB284742-2909-A040-ABDC-47575B51B67C}" type="pres">
      <dgm:prSet presAssocID="{1A0B6BC5-7256-E04F-BAEA-1C0B45E05131}" presName="txTwo" presStyleLbl="node2" presStyleIdx="3" presStyleCnt="4">
        <dgm:presLayoutVars>
          <dgm:chPref val="3"/>
        </dgm:presLayoutVars>
      </dgm:prSet>
      <dgm:spPr/>
    </dgm:pt>
    <dgm:pt modelId="{647E09EA-9F11-814B-9199-4938962EF42A}" type="pres">
      <dgm:prSet presAssocID="{1A0B6BC5-7256-E04F-BAEA-1C0B45E05131}" presName="horzTwo" presStyleCnt="0"/>
      <dgm:spPr/>
    </dgm:pt>
  </dgm:ptLst>
  <dgm:cxnLst>
    <dgm:cxn modelId="{F2495410-B9EE-4F34-8108-89C16B9AD5AB}" type="presOf" srcId="{FF92FC54-D246-484C-96A2-B50634220E1B}" destId="{EAA84C62-6C5B-5340-8D73-CBCFFB2AADB2}" srcOrd="0" destOrd="0" presId="urn:microsoft.com/office/officeart/2005/8/layout/hierarchy4"/>
    <dgm:cxn modelId="{7E502612-1386-D549-99B2-DB240E1F3B9A}" srcId="{56DBDCAC-BE59-1544-9A9B-67A32CA2AF98}" destId="{39939EBF-3EB7-FD4A-95A3-684910C23982}" srcOrd="2" destOrd="0" parTransId="{9B581E9C-FA59-394B-9856-32D3594949BA}" sibTransId="{50037922-F939-CF4E-8B78-C855637F7E34}"/>
    <dgm:cxn modelId="{87941D1A-26CB-4D02-890D-AC131FE28D4B}" type="presOf" srcId="{39939EBF-3EB7-FD4A-95A3-684910C23982}" destId="{7F0CE1B7-9996-5A42-827D-BCAD0ED79F8A}" srcOrd="0" destOrd="0" presId="urn:microsoft.com/office/officeart/2005/8/layout/hierarchy4"/>
    <dgm:cxn modelId="{35D1A72A-6971-499D-AB45-56DF10FC19FC}" type="presOf" srcId="{2389A93A-570E-A949-9CB6-BEC1D86D0769}" destId="{661F63C8-C7CD-5340-BC42-898594CB6985}" srcOrd="0" destOrd="0" presId="urn:microsoft.com/office/officeart/2005/8/layout/hierarchy4"/>
    <dgm:cxn modelId="{F0F65764-AEEC-42EF-B0F3-2BCBEEAC7E24}" type="presOf" srcId="{1A0B6BC5-7256-E04F-BAEA-1C0B45E05131}" destId="{DB284742-2909-A040-ABDC-47575B51B67C}" srcOrd="0" destOrd="0" presId="urn:microsoft.com/office/officeart/2005/8/layout/hierarchy4"/>
    <dgm:cxn modelId="{2DBF1055-FE44-A741-80D4-547899F91D1A}" srcId="{56DBDCAC-BE59-1544-9A9B-67A32CA2AF98}" destId="{1A0B6BC5-7256-E04F-BAEA-1C0B45E05131}" srcOrd="3" destOrd="0" parTransId="{E1ABE2E4-87F2-A449-AA77-E4688ED86F8F}" sibTransId="{F31BD691-02B1-5C4E-A8DF-3FEE3EC84EAE}"/>
    <dgm:cxn modelId="{8E56277E-0974-4E74-8FAF-598251C98D50}" type="presOf" srcId="{56DBDCAC-BE59-1544-9A9B-67A32CA2AF98}" destId="{6F8C4506-E34F-D346-98F1-A751399F08CB}" srcOrd="0" destOrd="0" presId="urn:microsoft.com/office/officeart/2005/8/layout/hierarchy4"/>
    <dgm:cxn modelId="{6E824B82-BE62-334B-9B4D-AA44652B61DA}" srcId="{56DBDCAC-BE59-1544-9A9B-67A32CA2AF98}" destId="{FF92FC54-D246-484C-96A2-B50634220E1B}" srcOrd="0" destOrd="0" parTransId="{B188209E-7310-CB4F-8596-F55B02CBC48A}" sibTransId="{6E53DB7A-AE02-B946-8738-0A61DAA42532}"/>
    <dgm:cxn modelId="{13B51D84-957D-7240-B82B-C71C88E5E3E8}" srcId="{56DBDCAC-BE59-1544-9A9B-67A32CA2AF98}" destId="{43792631-72C6-1848-9F87-DEFE73A1A629}" srcOrd="1" destOrd="0" parTransId="{B4D18A77-2F10-DD42-A3D1-0F0C29A86DD3}" sibTransId="{5ECA59C7-97BE-B04B-9B38-3B1D97DF2100}"/>
    <dgm:cxn modelId="{C842AA94-681D-44CE-A519-B5E3F2293280}" type="presOf" srcId="{43792631-72C6-1848-9F87-DEFE73A1A629}" destId="{E018C67F-9798-C240-A951-A6E7234B171D}" srcOrd="0" destOrd="0" presId="urn:microsoft.com/office/officeart/2005/8/layout/hierarchy4"/>
    <dgm:cxn modelId="{D3B3A6C4-45DF-4747-B62C-E1CA23907486}" srcId="{2389A93A-570E-A949-9CB6-BEC1D86D0769}" destId="{56DBDCAC-BE59-1544-9A9B-67A32CA2AF98}" srcOrd="0" destOrd="0" parTransId="{30DAD7CE-3D0A-FC47-BD45-6573C7EE7433}" sibTransId="{6C17836E-1D38-9747-A23A-AAA09B99096F}"/>
    <dgm:cxn modelId="{7BDBAD98-F544-49BE-AE61-231A02052369}" type="presParOf" srcId="{661F63C8-C7CD-5340-BC42-898594CB6985}" destId="{848A5D3F-2216-6A41-9A89-497F540501E9}" srcOrd="0" destOrd="0" presId="urn:microsoft.com/office/officeart/2005/8/layout/hierarchy4"/>
    <dgm:cxn modelId="{2B4B4ED4-F821-4D74-814F-00F210B7DE2D}" type="presParOf" srcId="{848A5D3F-2216-6A41-9A89-497F540501E9}" destId="{6F8C4506-E34F-D346-98F1-A751399F08CB}" srcOrd="0" destOrd="0" presId="urn:microsoft.com/office/officeart/2005/8/layout/hierarchy4"/>
    <dgm:cxn modelId="{A6C8B695-7212-4E52-8D08-DE1F45435335}" type="presParOf" srcId="{848A5D3F-2216-6A41-9A89-497F540501E9}" destId="{4D44129C-0308-6D42-9D10-8E163C366C5A}" srcOrd="1" destOrd="0" presId="urn:microsoft.com/office/officeart/2005/8/layout/hierarchy4"/>
    <dgm:cxn modelId="{430FB378-3DC8-4FF5-9560-DF66F284B677}" type="presParOf" srcId="{848A5D3F-2216-6A41-9A89-497F540501E9}" destId="{8C3781F8-2EE3-984C-8763-C8677E561B9F}" srcOrd="2" destOrd="0" presId="urn:microsoft.com/office/officeart/2005/8/layout/hierarchy4"/>
    <dgm:cxn modelId="{D03654B0-05FA-4226-95E4-BC33B1D60E82}" type="presParOf" srcId="{8C3781F8-2EE3-984C-8763-C8677E561B9F}" destId="{7AF9C144-CBFB-4745-B43A-74289E40ACC3}" srcOrd="0" destOrd="0" presId="urn:microsoft.com/office/officeart/2005/8/layout/hierarchy4"/>
    <dgm:cxn modelId="{9C7FB143-8A8B-4E60-8480-68239551BA13}" type="presParOf" srcId="{7AF9C144-CBFB-4745-B43A-74289E40ACC3}" destId="{EAA84C62-6C5B-5340-8D73-CBCFFB2AADB2}" srcOrd="0" destOrd="0" presId="urn:microsoft.com/office/officeart/2005/8/layout/hierarchy4"/>
    <dgm:cxn modelId="{DE47E4E1-6F0F-4511-A4FE-D0C5D450DF1A}" type="presParOf" srcId="{7AF9C144-CBFB-4745-B43A-74289E40ACC3}" destId="{AAA01934-B8FF-9445-BB85-A6DF717587FF}" srcOrd="1" destOrd="0" presId="urn:microsoft.com/office/officeart/2005/8/layout/hierarchy4"/>
    <dgm:cxn modelId="{4B350B87-BD2D-4E33-9D6D-F935CB71453B}" type="presParOf" srcId="{8C3781F8-2EE3-984C-8763-C8677E561B9F}" destId="{71C95E25-7F31-B54E-990B-1EA3070773F6}" srcOrd="1" destOrd="0" presId="urn:microsoft.com/office/officeart/2005/8/layout/hierarchy4"/>
    <dgm:cxn modelId="{5391A1A0-56DA-47F4-A53D-2A5AFB53EF6C}" type="presParOf" srcId="{8C3781F8-2EE3-984C-8763-C8677E561B9F}" destId="{1567B483-539F-B442-9740-BACC69F7ED96}" srcOrd="2" destOrd="0" presId="urn:microsoft.com/office/officeart/2005/8/layout/hierarchy4"/>
    <dgm:cxn modelId="{A735A993-3A03-4FE3-99E8-1489806C030F}" type="presParOf" srcId="{1567B483-539F-B442-9740-BACC69F7ED96}" destId="{E018C67F-9798-C240-A951-A6E7234B171D}" srcOrd="0" destOrd="0" presId="urn:microsoft.com/office/officeart/2005/8/layout/hierarchy4"/>
    <dgm:cxn modelId="{3B3B34A1-3F40-46FD-BC65-B13F31FA0CFF}" type="presParOf" srcId="{1567B483-539F-B442-9740-BACC69F7ED96}" destId="{563C87C1-4380-8149-AC9A-F306E6DBFF26}" srcOrd="1" destOrd="0" presId="urn:microsoft.com/office/officeart/2005/8/layout/hierarchy4"/>
    <dgm:cxn modelId="{9C9C3B49-7E8B-45BB-B678-C1F0FCFA4FD6}" type="presParOf" srcId="{8C3781F8-2EE3-984C-8763-C8677E561B9F}" destId="{FF277464-68B0-EF41-BA81-021C48900D99}" srcOrd="3" destOrd="0" presId="urn:microsoft.com/office/officeart/2005/8/layout/hierarchy4"/>
    <dgm:cxn modelId="{1822EB55-02AC-45B9-BAD4-0858F0D34D59}" type="presParOf" srcId="{8C3781F8-2EE3-984C-8763-C8677E561B9F}" destId="{4DB0853C-A350-8E42-8DE8-A12F8995E63B}" srcOrd="4" destOrd="0" presId="urn:microsoft.com/office/officeart/2005/8/layout/hierarchy4"/>
    <dgm:cxn modelId="{48E5E10F-BB0B-4BE6-8B6B-F804342C5AA6}" type="presParOf" srcId="{4DB0853C-A350-8E42-8DE8-A12F8995E63B}" destId="{7F0CE1B7-9996-5A42-827D-BCAD0ED79F8A}" srcOrd="0" destOrd="0" presId="urn:microsoft.com/office/officeart/2005/8/layout/hierarchy4"/>
    <dgm:cxn modelId="{E3B6F36F-B5FD-4C04-81C1-1A76A67044D5}" type="presParOf" srcId="{4DB0853C-A350-8E42-8DE8-A12F8995E63B}" destId="{611C963E-7A30-0E47-B678-BCB5DC7C3014}" srcOrd="1" destOrd="0" presId="urn:microsoft.com/office/officeart/2005/8/layout/hierarchy4"/>
    <dgm:cxn modelId="{BB2724ED-D321-42E2-BDD2-65C7DF5EF2E2}" type="presParOf" srcId="{8C3781F8-2EE3-984C-8763-C8677E561B9F}" destId="{9ACF784A-7259-DB45-9E5F-440D19CD7889}" srcOrd="5" destOrd="0" presId="urn:microsoft.com/office/officeart/2005/8/layout/hierarchy4"/>
    <dgm:cxn modelId="{948AA04C-94B8-4D29-81AE-DF28F9118D75}" type="presParOf" srcId="{8C3781F8-2EE3-984C-8763-C8677E561B9F}" destId="{DAC5E224-45D4-5E48-9FFB-9F54BC50FE83}" srcOrd="6" destOrd="0" presId="urn:microsoft.com/office/officeart/2005/8/layout/hierarchy4"/>
    <dgm:cxn modelId="{0A6ED13F-98D1-40E4-A872-220F9EDB35CE}" type="presParOf" srcId="{DAC5E224-45D4-5E48-9FFB-9F54BC50FE83}" destId="{DB284742-2909-A040-ABDC-47575B51B67C}" srcOrd="0" destOrd="0" presId="urn:microsoft.com/office/officeart/2005/8/layout/hierarchy4"/>
    <dgm:cxn modelId="{B943B885-1CD5-4504-8209-EDE5DF64057A}" type="presParOf" srcId="{DAC5E224-45D4-5E48-9FFB-9F54BC50FE83}" destId="{647E09EA-9F11-814B-9199-4938962EF42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A20CE6-6F1E-E149-85AD-CDD8CE75053F}" type="doc">
      <dgm:prSet loTypeId="urn:microsoft.com/office/officeart/2005/8/layout/lProcess3" loCatId="list" qsTypeId="urn:microsoft.com/office/officeart/2005/8/quickstyle/simple1" qsCatId="simple" csTypeId="urn:microsoft.com/office/officeart/2005/8/colors/accent1_2" csCatId="accent1" phldr="1"/>
      <dgm:spPr/>
      <dgm:t>
        <a:bodyPr/>
        <a:lstStyle/>
        <a:p>
          <a:endParaRPr lang="en-US"/>
        </a:p>
      </dgm:t>
    </dgm:pt>
    <dgm:pt modelId="{CE0532B0-8259-5349-9919-D8CDE2F35762}">
      <dgm:prSet/>
      <dgm:spPr/>
      <dgm:t>
        <a:bodyPr/>
        <a:lstStyle/>
        <a:p>
          <a:pPr>
            <a:buNone/>
          </a:pPr>
          <a:r>
            <a:rPr lang="en-US" dirty="0">
              <a:latin typeface="Arial" panose="020B0604020202020204" pitchFamily="34" charset="0"/>
              <a:cs typeface="Arial" panose="020B0604020202020204" pitchFamily="34" charset="0"/>
            </a:rPr>
            <a:t>SDEC patients = 22% of all acute admissions</a:t>
          </a:r>
          <a:endParaRPr lang="en-GB" dirty="0">
            <a:latin typeface="Arial" panose="020B0604020202020204" pitchFamily="34" charset="0"/>
            <a:cs typeface="Arial" panose="020B0604020202020204" pitchFamily="34" charset="0"/>
          </a:endParaRPr>
        </a:p>
      </dgm:t>
    </dgm:pt>
    <dgm:pt modelId="{E398A37D-466A-7B48-B190-465A55A3D34C}" type="parTrans" cxnId="{48213A53-FA67-BE41-892F-1C397D4D1714}">
      <dgm:prSet/>
      <dgm:spPr/>
      <dgm:t>
        <a:bodyPr/>
        <a:lstStyle/>
        <a:p>
          <a:endParaRPr lang="en-US"/>
        </a:p>
      </dgm:t>
    </dgm:pt>
    <dgm:pt modelId="{4FB0B641-FC2C-E343-83BC-62F4655177FE}" type="sibTrans" cxnId="{48213A53-FA67-BE41-892F-1C397D4D1714}">
      <dgm:prSet/>
      <dgm:spPr/>
      <dgm:t>
        <a:bodyPr/>
        <a:lstStyle/>
        <a:p>
          <a:endParaRPr lang="en-US"/>
        </a:p>
      </dgm:t>
    </dgm:pt>
    <dgm:pt modelId="{60F1138B-F3B7-D047-BA25-E76C589BE0E5}">
      <dgm:prSet/>
      <dgm:spPr/>
      <dgm:t>
        <a:bodyPr/>
        <a:lstStyle/>
        <a:p>
          <a:pPr>
            <a:buNone/>
          </a:pPr>
          <a:r>
            <a:rPr lang="en-US" dirty="0">
              <a:latin typeface="Arial" panose="020B0604020202020204" pitchFamily="34" charset="0"/>
              <a:cs typeface="Arial" panose="020B0604020202020204" pitchFamily="34" charset="0"/>
            </a:rPr>
            <a:t>Moving from ‘a fifth to a third’ = 13 % absolute increase</a:t>
          </a:r>
          <a:endParaRPr lang="en-GB" dirty="0">
            <a:latin typeface="Arial" panose="020B0604020202020204" pitchFamily="34" charset="0"/>
            <a:cs typeface="Arial" panose="020B0604020202020204" pitchFamily="34" charset="0"/>
          </a:endParaRPr>
        </a:p>
      </dgm:t>
    </dgm:pt>
    <dgm:pt modelId="{CAF79679-5E39-5A46-B702-85D80BE50E06}" type="parTrans" cxnId="{B36A42AE-D8B6-504B-8A6E-AF0C357D45AC}">
      <dgm:prSet/>
      <dgm:spPr/>
      <dgm:t>
        <a:bodyPr/>
        <a:lstStyle/>
        <a:p>
          <a:endParaRPr lang="en-US"/>
        </a:p>
      </dgm:t>
    </dgm:pt>
    <dgm:pt modelId="{87F186D6-D525-C946-9A92-04F900BD0955}" type="sibTrans" cxnId="{B36A42AE-D8B6-504B-8A6E-AF0C357D45AC}">
      <dgm:prSet/>
      <dgm:spPr/>
      <dgm:t>
        <a:bodyPr/>
        <a:lstStyle/>
        <a:p>
          <a:endParaRPr lang="en-US"/>
        </a:p>
      </dgm:t>
    </dgm:pt>
    <dgm:pt modelId="{5410127D-47D3-BB4B-927B-E9D5A1379F27}">
      <dgm:prSet/>
      <dgm:spPr/>
      <dgm:t>
        <a:bodyPr/>
        <a:lstStyle/>
        <a:p>
          <a:pPr>
            <a:buNone/>
          </a:pP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4% reduction in bed occupancy</a:t>
          </a:r>
        </a:p>
      </dgm:t>
    </dgm:pt>
    <dgm:pt modelId="{639A184D-37C4-CB46-BF3E-ABD70869843E}" type="parTrans" cxnId="{FA02DFA7-8B9C-9F45-8C97-B4FF23A17C32}">
      <dgm:prSet/>
      <dgm:spPr/>
      <dgm:t>
        <a:bodyPr/>
        <a:lstStyle/>
        <a:p>
          <a:endParaRPr lang="en-US"/>
        </a:p>
      </dgm:t>
    </dgm:pt>
    <dgm:pt modelId="{A230029C-CC77-8644-B2B4-9B7BC5BD9986}" type="sibTrans" cxnId="{FA02DFA7-8B9C-9F45-8C97-B4FF23A17C32}">
      <dgm:prSet/>
      <dgm:spPr/>
      <dgm:t>
        <a:bodyPr/>
        <a:lstStyle/>
        <a:p>
          <a:endParaRPr lang="en-US"/>
        </a:p>
      </dgm:t>
    </dgm:pt>
    <dgm:pt modelId="{84AB186C-5F7A-EA41-9E44-18F584922BE6}">
      <dgm:prSet/>
      <dgm:spPr/>
      <dgm:t>
        <a:bodyPr/>
        <a:lstStyle/>
        <a:p>
          <a:pPr>
            <a:buNone/>
          </a:pPr>
          <a:r>
            <a:rPr lang="en-US" dirty="0">
              <a:latin typeface="Arial" panose="020B0604020202020204" pitchFamily="34" charset="0"/>
              <a:cs typeface="Arial" panose="020B0604020202020204" pitchFamily="34" charset="0"/>
            </a:rPr>
            <a:t> £1.1 billion</a:t>
          </a:r>
          <a:endParaRPr lang="en-GB" dirty="0">
            <a:latin typeface="Arial" panose="020B0604020202020204" pitchFamily="34" charset="0"/>
            <a:cs typeface="Arial" panose="020B0604020202020204" pitchFamily="34" charset="0"/>
          </a:endParaRPr>
        </a:p>
      </dgm:t>
    </dgm:pt>
    <dgm:pt modelId="{935495D9-CAC1-5740-97CF-12C340ABA7D9}" type="parTrans" cxnId="{499FAEDF-EAFF-1B45-839E-6DF9CD13B6D2}">
      <dgm:prSet/>
      <dgm:spPr/>
      <dgm:t>
        <a:bodyPr/>
        <a:lstStyle/>
        <a:p>
          <a:endParaRPr lang="en-US"/>
        </a:p>
      </dgm:t>
    </dgm:pt>
    <dgm:pt modelId="{D0DC54C7-43FE-3846-B83B-8674E1BD6B8F}" type="sibTrans" cxnId="{499FAEDF-EAFF-1B45-839E-6DF9CD13B6D2}">
      <dgm:prSet/>
      <dgm:spPr/>
      <dgm:t>
        <a:bodyPr/>
        <a:lstStyle/>
        <a:p>
          <a:endParaRPr lang="en-US"/>
        </a:p>
      </dgm:t>
    </dgm:pt>
    <dgm:pt modelId="{6F4A1089-0433-6C4D-96A9-12D9F0AB8F36}">
      <dgm:prSet/>
      <dgm:spPr/>
      <dgm:t>
        <a:bodyPr/>
        <a:lstStyle/>
        <a:p>
          <a:pPr>
            <a:buNone/>
          </a:pPr>
          <a:r>
            <a:rPr lang="en-US" dirty="0">
              <a:latin typeface="Arial" panose="020B0604020202020204" pitchFamily="34" charset="0"/>
              <a:cs typeface="Arial" panose="020B0604020202020204" pitchFamily="34" charset="0"/>
            </a:rPr>
            <a:t> (16% ED, 6% direct)</a:t>
          </a:r>
          <a:endParaRPr lang="en-GB" dirty="0">
            <a:latin typeface="Arial" panose="020B0604020202020204" pitchFamily="34" charset="0"/>
            <a:cs typeface="Arial" panose="020B0604020202020204" pitchFamily="34" charset="0"/>
          </a:endParaRPr>
        </a:p>
      </dgm:t>
    </dgm:pt>
    <dgm:pt modelId="{D1EBA0E2-F575-644B-96A4-CBA6C0F7C5A7}" type="parTrans" cxnId="{FCF430CC-B3CC-0548-9A09-116D109AF3FD}">
      <dgm:prSet/>
      <dgm:spPr/>
      <dgm:t>
        <a:bodyPr/>
        <a:lstStyle/>
        <a:p>
          <a:endParaRPr lang="en-US"/>
        </a:p>
      </dgm:t>
    </dgm:pt>
    <dgm:pt modelId="{C36ACCD6-0296-9D4E-A5E0-5969C4256219}" type="sibTrans" cxnId="{FCF430CC-B3CC-0548-9A09-116D109AF3FD}">
      <dgm:prSet/>
      <dgm:spPr/>
      <dgm:t>
        <a:bodyPr/>
        <a:lstStyle/>
        <a:p>
          <a:endParaRPr lang="en-US"/>
        </a:p>
      </dgm:t>
    </dgm:pt>
    <dgm:pt modelId="{CCD82CDB-20E9-6A46-9160-1F3EA5AF4C63}">
      <dgm:prSet/>
      <dgm:spPr/>
      <dgm:t>
        <a:bodyPr/>
        <a:lstStyle/>
        <a:p>
          <a:pPr>
            <a:buNone/>
          </a:pPr>
          <a:r>
            <a:rPr lang="en-US" dirty="0">
              <a:latin typeface="Arial" panose="020B0604020202020204" pitchFamily="34" charset="0"/>
              <a:cs typeface="Arial" panose="020B0604020202020204" pitchFamily="34" charset="0"/>
            </a:rPr>
            <a:t>= 782,600 fewer stays</a:t>
          </a:r>
          <a:endParaRPr lang="en-GB" dirty="0">
            <a:latin typeface="Arial" panose="020B0604020202020204" pitchFamily="34" charset="0"/>
            <a:cs typeface="Arial" panose="020B0604020202020204" pitchFamily="34" charset="0"/>
          </a:endParaRPr>
        </a:p>
      </dgm:t>
    </dgm:pt>
    <dgm:pt modelId="{C135393C-F4B2-E140-A107-31DB059BF114}" type="parTrans" cxnId="{7C36E6C1-E41B-C643-95AD-FF19D75D6EBE}">
      <dgm:prSet/>
      <dgm:spPr/>
      <dgm:t>
        <a:bodyPr/>
        <a:lstStyle/>
        <a:p>
          <a:endParaRPr lang="en-US"/>
        </a:p>
      </dgm:t>
    </dgm:pt>
    <dgm:pt modelId="{9D138F7D-4BD2-CC44-9667-E3A97944C9B1}" type="sibTrans" cxnId="{7C36E6C1-E41B-C643-95AD-FF19D75D6EBE}">
      <dgm:prSet/>
      <dgm:spPr/>
      <dgm:t>
        <a:bodyPr/>
        <a:lstStyle/>
        <a:p>
          <a:endParaRPr lang="en-US"/>
        </a:p>
      </dgm:t>
    </dgm:pt>
    <dgm:pt modelId="{FEC9AE46-DBBB-9948-AFB7-84ABB8CB0B5F}" type="pres">
      <dgm:prSet presAssocID="{84A20CE6-6F1E-E149-85AD-CDD8CE75053F}" presName="Name0" presStyleCnt="0">
        <dgm:presLayoutVars>
          <dgm:chPref val="3"/>
          <dgm:dir/>
          <dgm:animLvl val="lvl"/>
          <dgm:resizeHandles/>
        </dgm:presLayoutVars>
      </dgm:prSet>
      <dgm:spPr/>
    </dgm:pt>
    <dgm:pt modelId="{43C52812-00A7-8647-B9CF-1DD1EFCC0E0F}" type="pres">
      <dgm:prSet presAssocID="{CE0532B0-8259-5349-9919-D8CDE2F35762}" presName="horFlow" presStyleCnt="0"/>
      <dgm:spPr/>
    </dgm:pt>
    <dgm:pt modelId="{8820666C-9EA2-D04D-8160-F0FF34B6D229}" type="pres">
      <dgm:prSet presAssocID="{CE0532B0-8259-5349-9919-D8CDE2F35762}" presName="bigChev" presStyleLbl="node1" presStyleIdx="0" presStyleCnt="3"/>
      <dgm:spPr/>
    </dgm:pt>
    <dgm:pt modelId="{D4654D92-7B6A-DC46-A11A-86A0EBCA5116}" type="pres">
      <dgm:prSet presAssocID="{D1EBA0E2-F575-644B-96A4-CBA6C0F7C5A7}" presName="parTrans" presStyleCnt="0"/>
      <dgm:spPr/>
    </dgm:pt>
    <dgm:pt modelId="{49D695A5-902C-D943-97D8-E8498E859618}" type="pres">
      <dgm:prSet presAssocID="{6F4A1089-0433-6C4D-96A9-12D9F0AB8F36}" presName="node" presStyleLbl="alignAccFollowNode1" presStyleIdx="0" presStyleCnt="3">
        <dgm:presLayoutVars>
          <dgm:bulletEnabled val="1"/>
        </dgm:presLayoutVars>
      </dgm:prSet>
      <dgm:spPr/>
    </dgm:pt>
    <dgm:pt modelId="{0D0C7A5D-B432-0740-8011-8CB892F350BD}" type="pres">
      <dgm:prSet presAssocID="{CE0532B0-8259-5349-9919-D8CDE2F35762}" presName="vSp" presStyleCnt="0"/>
      <dgm:spPr/>
    </dgm:pt>
    <dgm:pt modelId="{0B04B597-1EE9-EB47-A8E7-51B515C4156A}" type="pres">
      <dgm:prSet presAssocID="{60F1138B-F3B7-D047-BA25-E76C589BE0E5}" presName="horFlow" presStyleCnt="0"/>
      <dgm:spPr/>
    </dgm:pt>
    <dgm:pt modelId="{C1C8D0FF-C09D-9B4C-B52A-2E3D87B95020}" type="pres">
      <dgm:prSet presAssocID="{60F1138B-F3B7-D047-BA25-E76C589BE0E5}" presName="bigChev" presStyleLbl="node1" presStyleIdx="1" presStyleCnt="3"/>
      <dgm:spPr/>
    </dgm:pt>
    <dgm:pt modelId="{64186ED5-6D8D-894E-9D04-B2F63A3CC53D}" type="pres">
      <dgm:prSet presAssocID="{C135393C-F4B2-E140-A107-31DB059BF114}" presName="parTrans" presStyleCnt="0"/>
      <dgm:spPr/>
    </dgm:pt>
    <dgm:pt modelId="{61AD8781-3E79-2644-BA44-57126B681F8C}" type="pres">
      <dgm:prSet presAssocID="{CCD82CDB-20E9-6A46-9160-1F3EA5AF4C63}" presName="node" presStyleLbl="alignAccFollowNode1" presStyleIdx="1" presStyleCnt="3">
        <dgm:presLayoutVars>
          <dgm:bulletEnabled val="1"/>
        </dgm:presLayoutVars>
      </dgm:prSet>
      <dgm:spPr/>
    </dgm:pt>
    <dgm:pt modelId="{74F37160-D8A2-1F4D-8AF4-A4E5B93B1455}" type="pres">
      <dgm:prSet presAssocID="{60F1138B-F3B7-D047-BA25-E76C589BE0E5}" presName="vSp" presStyleCnt="0"/>
      <dgm:spPr/>
    </dgm:pt>
    <dgm:pt modelId="{F895BD82-E68E-D249-9D7D-2C83EF3EC40B}" type="pres">
      <dgm:prSet presAssocID="{5410127D-47D3-BB4B-927B-E9D5A1379F27}" presName="horFlow" presStyleCnt="0"/>
      <dgm:spPr/>
    </dgm:pt>
    <dgm:pt modelId="{B809DC70-5BBE-8346-B1A4-381DA462EFF2}" type="pres">
      <dgm:prSet presAssocID="{5410127D-47D3-BB4B-927B-E9D5A1379F27}" presName="bigChev" presStyleLbl="node1" presStyleIdx="2" presStyleCnt="3"/>
      <dgm:spPr/>
    </dgm:pt>
    <dgm:pt modelId="{7ADAD2FE-B923-7E48-BABF-FAF878147E73}" type="pres">
      <dgm:prSet presAssocID="{935495D9-CAC1-5740-97CF-12C340ABA7D9}" presName="parTrans" presStyleCnt="0"/>
      <dgm:spPr/>
    </dgm:pt>
    <dgm:pt modelId="{FA3C879E-95A5-914D-BE92-55E4347C1A95}" type="pres">
      <dgm:prSet presAssocID="{84AB186C-5F7A-EA41-9E44-18F584922BE6}" presName="node" presStyleLbl="alignAccFollowNode1" presStyleIdx="2" presStyleCnt="3">
        <dgm:presLayoutVars>
          <dgm:bulletEnabled val="1"/>
        </dgm:presLayoutVars>
      </dgm:prSet>
      <dgm:spPr/>
    </dgm:pt>
  </dgm:ptLst>
  <dgm:cxnLst>
    <dgm:cxn modelId="{48213A53-FA67-BE41-892F-1C397D4D1714}" srcId="{84A20CE6-6F1E-E149-85AD-CDD8CE75053F}" destId="{CE0532B0-8259-5349-9919-D8CDE2F35762}" srcOrd="0" destOrd="0" parTransId="{E398A37D-466A-7B48-B190-465A55A3D34C}" sibTransId="{4FB0B641-FC2C-E343-83BC-62F4655177FE}"/>
    <dgm:cxn modelId="{CBC04E76-29E9-418C-A710-CE76859C1F89}" type="presOf" srcId="{5410127D-47D3-BB4B-927B-E9D5A1379F27}" destId="{B809DC70-5BBE-8346-B1A4-381DA462EFF2}" srcOrd="0" destOrd="0" presId="urn:microsoft.com/office/officeart/2005/8/layout/lProcess3"/>
    <dgm:cxn modelId="{59A55285-A465-456B-B39A-F71F3089E1BC}" type="presOf" srcId="{6F4A1089-0433-6C4D-96A9-12D9F0AB8F36}" destId="{49D695A5-902C-D943-97D8-E8498E859618}" srcOrd="0" destOrd="0" presId="urn:microsoft.com/office/officeart/2005/8/layout/lProcess3"/>
    <dgm:cxn modelId="{D9B69886-504D-45D2-9871-1C50C27BEDF4}" type="presOf" srcId="{60F1138B-F3B7-D047-BA25-E76C589BE0E5}" destId="{C1C8D0FF-C09D-9B4C-B52A-2E3D87B95020}" srcOrd="0" destOrd="0" presId="urn:microsoft.com/office/officeart/2005/8/layout/lProcess3"/>
    <dgm:cxn modelId="{FA02DFA7-8B9C-9F45-8C97-B4FF23A17C32}" srcId="{84A20CE6-6F1E-E149-85AD-CDD8CE75053F}" destId="{5410127D-47D3-BB4B-927B-E9D5A1379F27}" srcOrd="2" destOrd="0" parTransId="{639A184D-37C4-CB46-BF3E-ABD70869843E}" sibTransId="{A230029C-CC77-8644-B2B4-9B7BC5BD9986}"/>
    <dgm:cxn modelId="{B36A42AE-D8B6-504B-8A6E-AF0C357D45AC}" srcId="{84A20CE6-6F1E-E149-85AD-CDD8CE75053F}" destId="{60F1138B-F3B7-D047-BA25-E76C589BE0E5}" srcOrd="1" destOrd="0" parTransId="{CAF79679-5E39-5A46-B702-85D80BE50E06}" sibTransId="{87F186D6-D525-C946-9A92-04F900BD0955}"/>
    <dgm:cxn modelId="{F53717B2-52FC-4319-97A6-DD994FCD114D}" type="presOf" srcId="{CE0532B0-8259-5349-9919-D8CDE2F35762}" destId="{8820666C-9EA2-D04D-8160-F0FF34B6D229}" srcOrd="0" destOrd="0" presId="urn:microsoft.com/office/officeart/2005/8/layout/lProcess3"/>
    <dgm:cxn modelId="{A281DCB4-0BC6-4F2F-8F0A-1263D2E19F6D}" type="presOf" srcId="{84AB186C-5F7A-EA41-9E44-18F584922BE6}" destId="{FA3C879E-95A5-914D-BE92-55E4347C1A95}" srcOrd="0" destOrd="0" presId="urn:microsoft.com/office/officeart/2005/8/layout/lProcess3"/>
    <dgm:cxn modelId="{6425BCBF-9FF0-4549-862A-0A0F3E880A3A}" type="presOf" srcId="{84A20CE6-6F1E-E149-85AD-CDD8CE75053F}" destId="{FEC9AE46-DBBB-9948-AFB7-84ABB8CB0B5F}" srcOrd="0" destOrd="0" presId="urn:microsoft.com/office/officeart/2005/8/layout/lProcess3"/>
    <dgm:cxn modelId="{7C36E6C1-E41B-C643-95AD-FF19D75D6EBE}" srcId="{60F1138B-F3B7-D047-BA25-E76C589BE0E5}" destId="{CCD82CDB-20E9-6A46-9160-1F3EA5AF4C63}" srcOrd="0" destOrd="0" parTransId="{C135393C-F4B2-E140-A107-31DB059BF114}" sibTransId="{9D138F7D-4BD2-CC44-9667-E3A97944C9B1}"/>
    <dgm:cxn modelId="{1259A4C8-DB11-49E9-8B26-2C7B71B0850F}" type="presOf" srcId="{CCD82CDB-20E9-6A46-9160-1F3EA5AF4C63}" destId="{61AD8781-3E79-2644-BA44-57126B681F8C}" srcOrd="0" destOrd="0" presId="urn:microsoft.com/office/officeart/2005/8/layout/lProcess3"/>
    <dgm:cxn modelId="{FCF430CC-B3CC-0548-9A09-116D109AF3FD}" srcId="{CE0532B0-8259-5349-9919-D8CDE2F35762}" destId="{6F4A1089-0433-6C4D-96A9-12D9F0AB8F36}" srcOrd="0" destOrd="0" parTransId="{D1EBA0E2-F575-644B-96A4-CBA6C0F7C5A7}" sibTransId="{C36ACCD6-0296-9D4E-A5E0-5969C4256219}"/>
    <dgm:cxn modelId="{499FAEDF-EAFF-1B45-839E-6DF9CD13B6D2}" srcId="{5410127D-47D3-BB4B-927B-E9D5A1379F27}" destId="{84AB186C-5F7A-EA41-9E44-18F584922BE6}" srcOrd="0" destOrd="0" parTransId="{935495D9-CAC1-5740-97CF-12C340ABA7D9}" sibTransId="{D0DC54C7-43FE-3846-B83B-8674E1BD6B8F}"/>
    <dgm:cxn modelId="{1534D334-A9FE-4516-A0DA-F8A9E93C20BB}" type="presParOf" srcId="{FEC9AE46-DBBB-9948-AFB7-84ABB8CB0B5F}" destId="{43C52812-00A7-8647-B9CF-1DD1EFCC0E0F}" srcOrd="0" destOrd="0" presId="urn:microsoft.com/office/officeart/2005/8/layout/lProcess3"/>
    <dgm:cxn modelId="{1323BFD8-7E5E-4D6C-9392-3A29D034DA0E}" type="presParOf" srcId="{43C52812-00A7-8647-B9CF-1DD1EFCC0E0F}" destId="{8820666C-9EA2-D04D-8160-F0FF34B6D229}" srcOrd="0" destOrd="0" presId="urn:microsoft.com/office/officeart/2005/8/layout/lProcess3"/>
    <dgm:cxn modelId="{43AEA269-4810-4E60-8850-9E7DA90DEF0C}" type="presParOf" srcId="{43C52812-00A7-8647-B9CF-1DD1EFCC0E0F}" destId="{D4654D92-7B6A-DC46-A11A-86A0EBCA5116}" srcOrd="1" destOrd="0" presId="urn:microsoft.com/office/officeart/2005/8/layout/lProcess3"/>
    <dgm:cxn modelId="{7CCC3EBC-1A21-4D6F-ADFA-5A31CBE20467}" type="presParOf" srcId="{43C52812-00A7-8647-B9CF-1DD1EFCC0E0F}" destId="{49D695A5-902C-D943-97D8-E8498E859618}" srcOrd="2" destOrd="0" presId="urn:microsoft.com/office/officeart/2005/8/layout/lProcess3"/>
    <dgm:cxn modelId="{5EFAEA2A-6C24-489A-8619-2DC26B992335}" type="presParOf" srcId="{FEC9AE46-DBBB-9948-AFB7-84ABB8CB0B5F}" destId="{0D0C7A5D-B432-0740-8011-8CB892F350BD}" srcOrd="1" destOrd="0" presId="urn:microsoft.com/office/officeart/2005/8/layout/lProcess3"/>
    <dgm:cxn modelId="{9C92A051-1EAF-4036-A467-E6D33CE4C576}" type="presParOf" srcId="{FEC9AE46-DBBB-9948-AFB7-84ABB8CB0B5F}" destId="{0B04B597-1EE9-EB47-A8E7-51B515C4156A}" srcOrd="2" destOrd="0" presId="urn:microsoft.com/office/officeart/2005/8/layout/lProcess3"/>
    <dgm:cxn modelId="{2A62E7DD-6E73-437D-A6A9-568BAD4FF6DC}" type="presParOf" srcId="{0B04B597-1EE9-EB47-A8E7-51B515C4156A}" destId="{C1C8D0FF-C09D-9B4C-B52A-2E3D87B95020}" srcOrd="0" destOrd="0" presId="urn:microsoft.com/office/officeart/2005/8/layout/lProcess3"/>
    <dgm:cxn modelId="{C9F84B77-1B96-4B5F-BE70-5C015E4CFE39}" type="presParOf" srcId="{0B04B597-1EE9-EB47-A8E7-51B515C4156A}" destId="{64186ED5-6D8D-894E-9D04-B2F63A3CC53D}" srcOrd="1" destOrd="0" presId="urn:microsoft.com/office/officeart/2005/8/layout/lProcess3"/>
    <dgm:cxn modelId="{7D48753B-671F-4B65-8F1B-9E95DFF0683A}" type="presParOf" srcId="{0B04B597-1EE9-EB47-A8E7-51B515C4156A}" destId="{61AD8781-3E79-2644-BA44-57126B681F8C}" srcOrd="2" destOrd="0" presId="urn:microsoft.com/office/officeart/2005/8/layout/lProcess3"/>
    <dgm:cxn modelId="{7A2208C8-4EA4-4F52-BB69-A06E14B45131}" type="presParOf" srcId="{FEC9AE46-DBBB-9948-AFB7-84ABB8CB0B5F}" destId="{74F37160-D8A2-1F4D-8AF4-A4E5B93B1455}" srcOrd="3" destOrd="0" presId="urn:microsoft.com/office/officeart/2005/8/layout/lProcess3"/>
    <dgm:cxn modelId="{964625EF-183D-4AB0-AD58-F87B36336515}" type="presParOf" srcId="{FEC9AE46-DBBB-9948-AFB7-84ABB8CB0B5F}" destId="{F895BD82-E68E-D249-9D7D-2C83EF3EC40B}" srcOrd="4" destOrd="0" presId="urn:microsoft.com/office/officeart/2005/8/layout/lProcess3"/>
    <dgm:cxn modelId="{7B1C89CA-697A-4F03-A85E-D96260DBA64C}" type="presParOf" srcId="{F895BD82-E68E-D249-9D7D-2C83EF3EC40B}" destId="{B809DC70-5BBE-8346-B1A4-381DA462EFF2}" srcOrd="0" destOrd="0" presId="urn:microsoft.com/office/officeart/2005/8/layout/lProcess3"/>
    <dgm:cxn modelId="{A046052A-2DDA-4211-8F7E-989FB0BFB2AF}" type="presParOf" srcId="{F895BD82-E68E-D249-9D7D-2C83EF3EC40B}" destId="{7ADAD2FE-B923-7E48-BABF-FAF878147E73}" srcOrd="1" destOrd="0" presId="urn:microsoft.com/office/officeart/2005/8/layout/lProcess3"/>
    <dgm:cxn modelId="{57694E10-03B3-4913-9504-A195D3C2E21B}" type="presParOf" srcId="{F895BD82-E68E-D249-9D7D-2C83EF3EC40B}" destId="{FA3C879E-95A5-914D-BE92-55E4347C1A95}"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328F94-F893-B848-B2E4-2066E7C7A262}" type="doc">
      <dgm:prSet loTypeId="urn:microsoft.com/office/officeart/2005/8/layout/hProcess9" loCatId="process" qsTypeId="urn:microsoft.com/office/officeart/2005/8/quickstyle/simple1" qsCatId="simple" csTypeId="urn:microsoft.com/office/officeart/2005/8/colors/accent1_4" csCatId="accent1" phldr="1"/>
      <dgm:spPr/>
      <dgm:t>
        <a:bodyPr/>
        <a:lstStyle/>
        <a:p>
          <a:endParaRPr lang="en-US"/>
        </a:p>
      </dgm:t>
    </dgm:pt>
    <dgm:pt modelId="{04DA080A-216D-9A45-95E1-A1ABE383B977}">
      <dgm:prSet/>
      <dgm:spPr>
        <a:xfrm>
          <a:off x="1487" y="673417"/>
          <a:ext cx="1817024" cy="897890"/>
        </a:xfr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a:ea typeface="+mn-ea"/>
              <a:cs typeface="+mn-cs"/>
            </a:rPr>
            <a:t>Community</a:t>
          </a:r>
          <a:endParaRPr lang="en-GB">
            <a:solidFill>
              <a:sysClr val="window" lastClr="FFFFFF"/>
            </a:solidFill>
            <a:latin typeface="Calibri"/>
            <a:ea typeface="+mn-ea"/>
            <a:cs typeface="+mn-cs"/>
          </a:endParaRPr>
        </a:p>
      </dgm:t>
    </dgm:pt>
    <dgm:pt modelId="{1335100C-5A86-3444-B3A2-97181F96BEE5}" type="parTrans" cxnId="{C109C2A5-58A7-DB41-ACFB-5458562FF47C}">
      <dgm:prSet/>
      <dgm:spPr/>
      <dgm:t>
        <a:bodyPr/>
        <a:lstStyle/>
        <a:p>
          <a:endParaRPr lang="en-US"/>
        </a:p>
      </dgm:t>
    </dgm:pt>
    <dgm:pt modelId="{B5230D09-5289-7A42-968D-DFC29F6C2859}" type="sibTrans" cxnId="{C109C2A5-58A7-DB41-ACFB-5458562FF47C}">
      <dgm:prSet/>
      <dgm:spPr/>
      <dgm:t>
        <a:bodyPr/>
        <a:lstStyle/>
        <a:p>
          <a:endParaRPr lang="en-US"/>
        </a:p>
      </dgm:t>
    </dgm:pt>
    <dgm:pt modelId="{FEEFFFAC-3914-9B4A-9078-02CC980B169B}">
      <dgm:prSet/>
      <dgm:spPr>
        <a:xfrm>
          <a:off x="1973979" y="673417"/>
          <a:ext cx="1817024" cy="897890"/>
        </a:xfrm>
        <a:solidFill>
          <a:srgbClr val="5B9BD5">
            <a:shade val="50000"/>
            <a:hueOff val="167129"/>
            <a:satOff val="4478"/>
            <a:lumOff val="19726"/>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a:ea typeface="+mn-ea"/>
              <a:cs typeface="+mn-cs"/>
            </a:rPr>
            <a:t>ED</a:t>
          </a:r>
          <a:endParaRPr lang="en-GB" dirty="0">
            <a:solidFill>
              <a:sysClr val="window" lastClr="FFFFFF"/>
            </a:solidFill>
            <a:latin typeface="Calibri"/>
            <a:ea typeface="+mn-ea"/>
            <a:cs typeface="+mn-cs"/>
          </a:endParaRPr>
        </a:p>
      </dgm:t>
    </dgm:pt>
    <dgm:pt modelId="{9B48E551-E3E0-3445-A048-C0CE3F8CA957}" type="parTrans" cxnId="{801F626C-2B75-344F-B0DF-3FB7943BE0A5}">
      <dgm:prSet/>
      <dgm:spPr/>
      <dgm:t>
        <a:bodyPr/>
        <a:lstStyle/>
        <a:p>
          <a:endParaRPr lang="en-US"/>
        </a:p>
      </dgm:t>
    </dgm:pt>
    <dgm:pt modelId="{1FD37A36-D486-E34E-AB18-357F5C59CFEB}" type="sibTrans" cxnId="{801F626C-2B75-344F-B0DF-3FB7943BE0A5}">
      <dgm:prSet/>
      <dgm:spPr/>
      <dgm:t>
        <a:bodyPr/>
        <a:lstStyle/>
        <a:p>
          <a:endParaRPr lang="en-US"/>
        </a:p>
      </dgm:t>
    </dgm:pt>
    <dgm:pt modelId="{E5E45303-66A5-354C-9782-B9EC431A268F}">
      <dgm:prSet/>
      <dgm:spPr>
        <a:xfrm>
          <a:off x="3946471" y="673237"/>
          <a:ext cx="1817024" cy="897890"/>
        </a:xfrm>
        <a:solidFill>
          <a:srgbClr val="5B9BD5">
            <a:shade val="50000"/>
            <a:hueOff val="334258"/>
            <a:satOff val="8955"/>
            <a:lumOff val="3945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a:ea typeface="+mn-ea"/>
              <a:cs typeface="+mn-cs"/>
            </a:rPr>
            <a:t>Ward</a:t>
          </a:r>
          <a:endParaRPr lang="en-GB" dirty="0">
            <a:solidFill>
              <a:sysClr val="window" lastClr="FFFFFF"/>
            </a:solidFill>
            <a:latin typeface="Calibri"/>
            <a:ea typeface="+mn-ea"/>
            <a:cs typeface="+mn-cs"/>
          </a:endParaRPr>
        </a:p>
      </dgm:t>
    </dgm:pt>
    <dgm:pt modelId="{1AF4CA44-96E0-AF43-A39E-1F0FFE337B6A}" type="parTrans" cxnId="{67BEA286-A45F-4143-8588-0BA9EDC9EEE1}">
      <dgm:prSet/>
      <dgm:spPr/>
      <dgm:t>
        <a:bodyPr/>
        <a:lstStyle/>
        <a:p>
          <a:endParaRPr lang="en-US"/>
        </a:p>
      </dgm:t>
    </dgm:pt>
    <dgm:pt modelId="{D7341575-8433-9E43-B133-B18B6CF576AE}" type="sibTrans" cxnId="{67BEA286-A45F-4143-8588-0BA9EDC9EEE1}">
      <dgm:prSet/>
      <dgm:spPr/>
      <dgm:t>
        <a:bodyPr/>
        <a:lstStyle/>
        <a:p>
          <a:endParaRPr lang="en-US"/>
        </a:p>
      </dgm:t>
    </dgm:pt>
    <dgm:pt modelId="{2B43CCB7-D935-2140-B432-C8730D41DB61}">
      <dgm:prSet/>
      <dgm:spPr>
        <a:xfrm>
          <a:off x="5918962" y="673417"/>
          <a:ext cx="1817024" cy="897890"/>
        </a:xfrm>
        <a:solidFill>
          <a:srgbClr val="5B9BD5">
            <a:shade val="50000"/>
            <a:hueOff val="167129"/>
            <a:satOff val="4478"/>
            <a:lumOff val="19726"/>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a:ea typeface="+mn-ea"/>
              <a:cs typeface="+mn-cs"/>
            </a:rPr>
            <a:t>Home</a:t>
          </a:r>
          <a:endParaRPr lang="en-GB" dirty="0">
            <a:solidFill>
              <a:sysClr val="window" lastClr="FFFFFF"/>
            </a:solidFill>
            <a:latin typeface="Calibri"/>
            <a:ea typeface="+mn-ea"/>
            <a:cs typeface="+mn-cs"/>
          </a:endParaRPr>
        </a:p>
      </dgm:t>
    </dgm:pt>
    <dgm:pt modelId="{8D890B54-1237-9E4E-81FD-3DA42E2CBEFC}" type="parTrans" cxnId="{9A85AD1C-9CCE-284F-A610-823885D11972}">
      <dgm:prSet/>
      <dgm:spPr/>
      <dgm:t>
        <a:bodyPr/>
        <a:lstStyle/>
        <a:p>
          <a:endParaRPr lang="en-US"/>
        </a:p>
      </dgm:t>
    </dgm:pt>
    <dgm:pt modelId="{533BE09D-B926-1D42-9F57-E606894B14B5}" type="sibTrans" cxnId="{9A85AD1C-9CCE-284F-A610-823885D11972}">
      <dgm:prSet/>
      <dgm:spPr/>
      <dgm:t>
        <a:bodyPr/>
        <a:lstStyle/>
        <a:p>
          <a:endParaRPr lang="en-US"/>
        </a:p>
      </dgm:t>
    </dgm:pt>
    <dgm:pt modelId="{FA2F7592-220A-2649-85A5-71FFB2ECCA01}" type="pres">
      <dgm:prSet presAssocID="{35328F94-F893-B848-B2E4-2066E7C7A262}" presName="CompostProcess" presStyleCnt="0">
        <dgm:presLayoutVars>
          <dgm:dir/>
          <dgm:resizeHandles val="exact"/>
        </dgm:presLayoutVars>
      </dgm:prSet>
      <dgm:spPr/>
    </dgm:pt>
    <dgm:pt modelId="{CC2468D0-8DD7-2A45-92CF-FF61785B0692}" type="pres">
      <dgm:prSet presAssocID="{35328F94-F893-B848-B2E4-2066E7C7A262}" presName="arrow" presStyleLbl="bgShp" presStyleIdx="0" presStyleCnt="1" custLinFactNeighborX="-910" custLinFactNeighborY="-15022"/>
      <dgm:spPr>
        <a:xfrm>
          <a:off x="580310" y="0"/>
          <a:ext cx="6576853" cy="2244725"/>
        </a:xfrm>
        <a:prstGeom prst="rightArrow">
          <a:avLst/>
        </a:prstGeom>
        <a:solidFill>
          <a:srgbClr val="5B9BD5">
            <a:tint val="55000"/>
            <a:hueOff val="0"/>
            <a:satOff val="0"/>
            <a:lumOff val="0"/>
            <a:alphaOff val="0"/>
          </a:srgbClr>
        </a:solidFill>
        <a:ln>
          <a:noFill/>
        </a:ln>
        <a:effectLst/>
      </dgm:spPr>
    </dgm:pt>
    <dgm:pt modelId="{97CE0962-81A8-1F49-8C05-F17C73BB29AA}" type="pres">
      <dgm:prSet presAssocID="{35328F94-F893-B848-B2E4-2066E7C7A262}" presName="linearProcess" presStyleCnt="0"/>
      <dgm:spPr/>
    </dgm:pt>
    <dgm:pt modelId="{05D9661C-0A6C-424E-AAC9-644EE13EB656}" type="pres">
      <dgm:prSet presAssocID="{04DA080A-216D-9A45-95E1-A1ABE383B977}" presName="textNode" presStyleLbl="node1" presStyleIdx="0" presStyleCnt="4">
        <dgm:presLayoutVars>
          <dgm:bulletEnabled val="1"/>
        </dgm:presLayoutVars>
      </dgm:prSet>
      <dgm:spPr>
        <a:prstGeom prst="roundRect">
          <a:avLst/>
        </a:prstGeom>
      </dgm:spPr>
    </dgm:pt>
    <dgm:pt modelId="{4E01607F-76C2-1045-9D88-EBE30795E482}" type="pres">
      <dgm:prSet presAssocID="{B5230D09-5289-7A42-968D-DFC29F6C2859}" presName="sibTrans" presStyleCnt="0"/>
      <dgm:spPr/>
    </dgm:pt>
    <dgm:pt modelId="{6E711DAF-22D5-2743-A5FE-703672C7AC66}" type="pres">
      <dgm:prSet presAssocID="{FEEFFFAC-3914-9B4A-9078-02CC980B169B}" presName="textNode" presStyleLbl="node1" presStyleIdx="1" presStyleCnt="4">
        <dgm:presLayoutVars>
          <dgm:bulletEnabled val="1"/>
        </dgm:presLayoutVars>
      </dgm:prSet>
      <dgm:spPr>
        <a:prstGeom prst="roundRect">
          <a:avLst/>
        </a:prstGeom>
      </dgm:spPr>
    </dgm:pt>
    <dgm:pt modelId="{9C31A634-A5F1-0D4E-B72E-245A09953A64}" type="pres">
      <dgm:prSet presAssocID="{1FD37A36-D486-E34E-AB18-357F5C59CFEB}" presName="sibTrans" presStyleCnt="0"/>
      <dgm:spPr/>
    </dgm:pt>
    <dgm:pt modelId="{C42B8815-66ED-6744-93CD-D22A634FDB9E}" type="pres">
      <dgm:prSet presAssocID="{E5E45303-66A5-354C-9782-B9EC431A268F}" presName="textNode" presStyleLbl="node1" presStyleIdx="2" presStyleCnt="4" custLinFactNeighborY="-20">
        <dgm:presLayoutVars>
          <dgm:bulletEnabled val="1"/>
        </dgm:presLayoutVars>
      </dgm:prSet>
      <dgm:spPr>
        <a:prstGeom prst="roundRect">
          <a:avLst/>
        </a:prstGeom>
      </dgm:spPr>
    </dgm:pt>
    <dgm:pt modelId="{DDB50088-AF45-9B4B-A129-AB16563EEAC7}" type="pres">
      <dgm:prSet presAssocID="{D7341575-8433-9E43-B133-B18B6CF576AE}" presName="sibTrans" presStyleCnt="0"/>
      <dgm:spPr/>
    </dgm:pt>
    <dgm:pt modelId="{1F25DF73-8A99-5F43-8C46-CDA99D78EEBA}" type="pres">
      <dgm:prSet presAssocID="{2B43CCB7-D935-2140-B432-C8730D41DB61}" presName="textNode" presStyleLbl="node1" presStyleIdx="3" presStyleCnt="4">
        <dgm:presLayoutVars>
          <dgm:bulletEnabled val="1"/>
        </dgm:presLayoutVars>
      </dgm:prSet>
      <dgm:spPr>
        <a:prstGeom prst="roundRect">
          <a:avLst/>
        </a:prstGeom>
      </dgm:spPr>
    </dgm:pt>
  </dgm:ptLst>
  <dgm:cxnLst>
    <dgm:cxn modelId="{A7F6FD00-326A-4191-ACB1-7BAFFD215060}" type="presOf" srcId="{2B43CCB7-D935-2140-B432-C8730D41DB61}" destId="{1F25DF73-8A99-5F43-8C46-CDA99D78EEBA}" srcOrd="0" destOrd="0" presId="urn:microsoft.com/office/officeart/2005/8/layout/hProcess9"/>
    <dgm:cxn modelId="{3D6F091C-AEBB-4B94-ADEA-884AEA57B546}" type="presOf" srcId="{FEEFFFAC-3914-9B4A-9078-02CC980B169B}" destId="{6E711DAF-22D5-2743-A5FE-703672C7AC66}" srcOrd="0" destOrd="0" presId="urn:microsoft.com/office/officeart/2005/8/layout/hProcess9"/>
    <dgm:cxn modelId="{9A85AD1C-9CCE-284F-A610-823885D11972}" srcId="{35328F94-F893-B848-B2E4-2066E7C7A262}" destId="{2B43CCB7-D935-2140-B432-C8730D41DB61}" srcOrd="3" destOrd="0" parTransId="{8D890B54-1237-9E4E-81FD-3DA42E2CBEFC}" sibTransId="{533BE09D-B926-1D42-9F57-E606894B14B5}"/>
    <dgm:cxn modelId="{BA498730-DB16-4A05-8DF6-097E0B9CE1FD}" type="presOf" srcId="{35328F94-F893-B848-B2E4-2066E7C7A262}" destId="{FA2F7592-220A-2649-85A5-71FFB2ECCA01}" srcOrd="0" destOrd="0" presId="urn:microsoft.com/office/officeart/2005/8/layout/hProcess9"/>
    <dgm:cxn modelId="{801F626C-2B75-344F-B0DF-3FB7943BE0A5}" srcId="{35328F94-F893-B848-B2E4-2066E7C7A262}" destId="{FEEFFFAC-3914-9B4A-9078-02CC980B169B}" srcOrd="1" destOrd="0" parTransId="{9B48E551-E3E0-3445-A048-C0CE3F8CA957}" sibTransId="{1FD37A36-D486-E34E-AB18-357F5C59CFEB}"/>
    <dgm:cxn modelId="{67BEA286-A45F-4143-8588-0BA9EDC9EEE1}" srcId="{35328F94-F893-B848-B2E4-2066E7C7A262}" destId="{E5E45303-66A5-354C-9782-B9EC431A268F}" srcOrd="2" destOrd="0" parTransId="{1AF4CA44-96E0-AF43-A39E-1F0FFE337B6A}" sibTransId="{D7341575-8433-9E43-B133-B18B6CF576AE}"/>
    <dgm:cxn modelId="{C109C2A5-58A7-DB41-ACFB-5458562FF47C}" srcId="{35328F94-F893-B848-B2E4-2066E7C7A262}" destId="{04DA080A-216D-9A45-95E1-A1ABE383B977}" srcOrd="0" destOrd="0" parTransId="{1335100C-5A86-3444-B3A2-97181F96BEE5}" sibTransId="{B5230D09-5289-7A42-968D-DFC29F6C2859}"/>
    <dgm:cxn modelId="{2120BBBE-ADB6-4E2D-9AC0-AB6CE5E9624B}" type="presOf" srcId="{04DA080A-216D-9A45-95E1-A1ABE383B977}" destId="{05D9661C-0A6C-424E-AAC9-644EE13EB656}" srcOrd="0" destOrd="0" presId="urn:microsoft.com/office/officeart/2005/8/layout/hProcess9"/>
    <dgm:cxn modelId="{0AC342DF-975E-4907-86EC-965A8BE566C7}" type="presOf" srcId="{E5E45303-66A5-354C-9782-B9EC431A268F}" destId="{C42B8815-66ED-6744-93CD-D22A634FDB9E}" srcOrd="0" destOrd="0" presId="urn:microsoft.com/office/officeart/2005/8/layout/hProcess9"/>
    <dgm:cxn modelId="{1504D378-6713-4D81-8DCB-106D9E874F2A}" type="presParOf" srcId="{FA2F7592-220A-2649-85A5-71FFB2ECCA01}" destId="{CC2468D0-8DD7-2A45-92CF-FF61785B0692}" srcOrd="0" destOrd="0" presId="urn:microsoft.com/office/officeart/2005/8/layout/hProcess9"/>
    <dgm:cxn modelId="{0F06E8B5-E135-47C6-BDEA-524220CC6321}" type="presParOf" srcId="{FA2F7592-220A-2649-85A5-71FFB2ECCA01}" destId="{97CE0962-81A8-1F49-8C05-F17C73BB29AA}" srcOrd="1" destOrd="0" presId="urn:microsoft.com/office/officeart/2005/8/layout/hProcess9"/>
    <dgm:cxn modelId="{116BE808-D799-41B4-B8D8-6391A59066D4}" type="presParOf" srcId="{97CE0962-81A8-1F49-8C05-F17C73BB29AA}" destId="{05D9661C-0A6C-424E-AAC9-644EE13EB656}" srcOrd="0" destOrd="0" presId="urn:microsoft.com/office/officeart/2005/8/layout/hProcess9"/>
    <dgm:cxn modelId="{889593F0-95E9-4D22-B3BC-81F825A0011E}" type="presParOf" srcId="{97CE0962-81A8-1F49-8C05-F17C73BB29AA}" destId="{4E01607F-76C2-1045-9D88-EBE30795E482}" srcOrd="1" destOrd="0" presId="urn:microsoft.com/office/officeart/2005/8/layout/hProcess9"/>
    <dgm:cxn modelId="{3489DC0F-3BFD-48CB-A781-27E41E303B9D}" type="presParOf" srcId="{97CE0962-81A8-1F49-8C05-F17C73BB29AA}" destId="{6E711DAF-22D5-2743-A5FE-703672C7AC66}" srcOrd="2" destOrd="0" presId="urn:microsoft.com/office/officeart/2005/8/layout/hProcess9"/>
    <dgm:cxn modelId="{0644ACA3-906E-497F-8231-5205E47F2C98}" type="presParOf" srcId="{97CE0962-81A8-1F49-8C05-F17C73BB29AA}" destId="{9C31A634-A5F1-0D4E-B72E-245A09953A64}" srcOrd="3" destOrd="0" presId="urn:microsoft.com/office/officeart/2005/8/layout/hProcess9"/>
    <dgm:cxn modelId="{619CE369-6A46-47B4-B3D2-5EF7553A5450}" type="presParOf" srcId="{97CE0962-81A8-1F49-8C05-F17C73BB29AA}" destId="{C42B8815-66ED-6744-93CD-D22A634FDB9E}" srcOrd="4" destOrd="0" presId="urn:microsoft.com/office/officeart/2005/8/layout/hProcess9"/>
    <dgm:cxn modelId="{8BAA0111-B104-429D-AEB1-8628B754B6AF}" type="presParOf" srcId="{97CE0962-81A8-1F49-8C05-F17C73BB29AA}" destId="{DDB50088-AF45-9B4B-A129-AB16563EEAC7}" srcOrd="5" destOrd="0" presId="urn:microsoft.com/office/officeart/2005/8/layout/hProcess9"/>
    <dgm:cxn modelId="{60FCDBEE-F2C1-4C5D-A1A6-D6887C6FA29A}" type="presParOf" srcId="{97CE0962-81A8-1F49-8C05-F17C73BB29AA}" destId="{1F25DF73-8A99-5F43-8C46-CDA99D78EEB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C4506-E34F-D346-98F1-A751399F08CB}">
      <dsp:nvSpPr>
        <dsp:cNvPr id="0" name=""/>
        <dsp:cNvSpPr/>
      </dsp:nvSpPr>
      <dsp:spPr>
        <a:xfrm>
          <a:off x="1136" y="276"/>
          <a:ext cx="7029170" cy="1829366"/>
        </a:xfrm>
        <a:prstGeom prst="roundRect">
          <a:avLst>
            <a:gd name="adj" fmla="val 10000"/>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Better for</a:t>
          </a:r>
          <a:endParaRPr lang="en-GB" sz="6500" kern="1200" dirty="0"/>
        </a:p>
      </dsp:txBody>
      <dsp:txXfrm>
        <a:off x="54716" y="53856"/>
        <a:ext cx="6922010" cy="1722206"/>
      </dsp:txXfrm>
    </dsp:sp>
    <dsp:sp modelId="{EAA84C62-6C5B-5340-8D73-CBCFFB2AADB2}">
      <dsp:nvSpPr>
        <dsp:cNvPr id="0" name=""/>
        <dsp:cNvSpPr/>
      </dsp:nvSpPr>
      <dsp:spPr>
        <a:xfrm>
          <a:off x="1136" y="2016910"/>
          <a:ext cx="1653144" cy="1829366"/>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Patients </a:t>
          </a:r>
          <a:r>
            <a:rPr lang="en-US" sz="2200" kern="1200"/>
            <a:t>who can </a:t>
          </a:r>
          <a:r>
            <a:rPr lang="en-US" sz="2200" kern="1200" dirty="0"/>
            <a:t>be managed without admissions</a:t>
          </a:r>
          <a:endParaRPr lang="en-GB" sz="2200" kern="1200" dirty="0"/>
        </a:p>
      </dsp:txBody>
      <dsp:txXfrm>
        <a:off x="49555" y="2065329"/>
        <a:ext cx="1556306" cy="1732528"/>
      </dsp:txXfrm>
    </dsp:sp>
    <dsp:sp modelId="{E018C67F-9798-C240-A951-A6E7234B171D}">
      <dsp:nvSpPr>
        <dsp:cNvPr id="0" name=""/>
        <dsp:cNvSpPr/>
      </dsp:nvSpPr>
      <dsp:spPr>
        <a:xfrm>
          <a:off x="1793144" y="2016910"/>
          <a:ext cx="1653144" cy="1829366"/>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Patients who require admission</a:t>
          </a:r>
          <a:endParaRPr lang="en-GB" sz="2200" kern="1200" dirty="0"/>
        </a:p>
      </dsp:txBody>
      <dsp:txXfrm>
        <a:off x="1841563" y="2065329"/>
        <a:ext cx="1556306" cy="1732528"/>
      </dsp:txXfrm>
    </dsp:sp>
    <dsp:sp modelId="{7F0CE1B7-9996-5A42-827D-BCAD0ED79F8A}">
      <dsp:nvSpPr>
        <dsp:cNvPr id="0" name=""/>
        <dsp:cNvSpPr/>
      </dsp:nvSpPr>
      <dsp:spPr>
        <a:xfrm>
          <a:off x="3585153" y="2016910"/>
          <a:ext cx="1653144" cy="1829366"/>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Hospitals</a:t>
          </a:r>
          <a:endParaRPr lang="en-GB" sz="2200" kern="1200" dirty="0"/>
        </a:p>
      </dsp:txBody>
      <dsp:txXfrm>
        <a:off x="3633572" y="2065329"/>
        <a:ext cx="1556306" cy="1732528"/>
      </dsp:txXfrm>
    </dsp:sp>
    <dsp:sp modelId="{DB284742-2909-A040-ABDC-47575B51B67C}">
      <dsp:nvSpPr>
        <dsp:cNvPr id="0" name=""/>
        <dsp:cNvSpPr/>
      </dsp:nvSpPr>
      <dsp:spPr>
        <a:xfrm>
          <a:off x="5377162" y="2016910"/>
          <a:ext cx="1653144" cy="1829366"/>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The NHS</a:t>
          </a:r>
          <a:endParaRPr lang="en-GB" sz="2200" kern="1200" dirty="0"/>
        </a:p>
      </dsp:txBody>
      <dsp:txXfrm>
        <a:off x="5425581" y="2065329"/>
        <a:ext cx="1556306" cy="1732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0666C-9EA2-D04D-8160-F0FF34B6D229}">
      <dsp:nvSpPr>
        <dsp:cNvPr id="0" name=""/>
        <dsp:cNvSpPr/>
      </dsp:nvSpPr>
      <dsp:spPr>
        <a:xfrm>
          <a:off x="483979" y="465"/>
          <a:ext cx="4237310" cy="1694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SDEC patients = 22% of all acute admissions</a:t>
          </a:r>
          <a:endParaRPr lang="en-GB" sz="2800" kern="1200" dirty="0">
            <a:latin typeface="Arial" panose="020B0604020202020204" pitchFamily="34" charset="0"/>
            <a:cs typeface="Arial" panose="020B0604020202020204" pitchFamily="34" charset="0"/>
          </a:endParaRPr>
        </a:p>
      </dsp:txBody>
      <dsp:txXfrm>
        <a:off x="1331441" y="465"/>
        <a:ext cx="2542386" cy="1694924"/>
      </dsp:txXfrm>
    </dsp:sp>
    <dsp:sp modelId="{49D695A5-902C-D943-97D8-E8498E859618}">
      <dsp:nvSpPr>
        <dsp:cNvPr id="0" name=""/>
        <dsp:cNvSpPr/>
      </dsp:nvSpPr>
      <dsp:spPr>
        <a:xfrm>
          <a:off x="4170439" y="144533"/>
          <a:ext cx="3516967" cy="140678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 (16% ED, 6% direct)</a:t>
          </a:r>
          <a:endParaRPr lang="en-GB" sz="3400" kern="1200" dirty="0">
            <a:latin typeface="Arial" panose="020B0604020202020204" pitchFamily="34" charset="0"/>
            <a:cs typeface="Arial" panose="020B0604020202020204" pitchFamily="34" charset="0"/>
          </a:endParaRPr>
        </a:p>
      </dsp:txBody>
      <dsp:txXfrm>
        <a:off x="4873833" y="144533"/>
        <a:ext cx="2110180" cy="1406787"/>
      </dsp:txXfrm>
    </dsp:sp>
    <dsp:sp modelId="{C1C8D0FF-C09D-9B4C-B52A-2E3D87B95020}">
      <dsp:nvSpPr>
        <dsp:cNvPr id="0" name=""/>
        <dsp:cNvSpPr/>
      </dsp:nvSpPr>
      <dsp:spPr>
        <a:xfrm>
          <a:off x="483979" y="1932678"/>
          <a:ext cx="4237310" cy="1694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Moving from ‘a fifth to a third’ = 13 % absolute increase</a:t>
          </a:r>
          <a:endParaRPr lang="en-GB" sz="2800" kern="1200" dirty="0">
            <a:latin typeface="Arial" panose="020B0604020202020204" pitchFamily="34" charset="0"/>
            <a:cs typeface="Arial" panose="020B0604020202020204" pitchFamily="34" charset="0"/>
          </a:endParaRPr>
        </a:p>
      </dsp:txBody>
      <dsp:txXfrm>
        <a:off x="1331441" y="1932678"/>
        <a:ext cx="2542386" cy="1694924"/>
      </dsp:txXfrm>
    </dsp:sp>
    <dsp:sp modelId="{61AD8781-3E79-2644-BA44-57126B681F8C}">
      <dsp:nvSpPr>
        <dsp:cNvPr id="0" name=""/>
        <dsp:cNvSpPr/>
      </dsp:nvSpPr>
      <dsp:spPr>
        <a:xfrm>
          <a:off x="4170439" y="2076747"/>
          <a:ext cx="3516967" cy="140678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 782,600 fewer stays</a:t>
          </a:r>
          <a:endParaRPr lang="en-GB" sz="3400" kern="1200" dirty="0">
            <a:latin typeface="Arial" panose="020B0604020202020204" pitchFamily="34" charset="0"/>
            <a:cs typeface="Arial" panose="020B0604020202020204" pitchFamily="34" charset="0"/>
          </a:endParaRPr>
        </a:p>
      </dsp:txBody>
      <dsp:txXfrm>
        <a:off x="4873833" y="2076747"/>
        <a:ext cx="2110180" cy="1406787"/>
      </dsp:txXfrm>
    </dsp:sp>
    <dsp:sp modelId="{B809DC70-5BBE-8346-B1A4-381DA462EFF2}">
      <dsp:nvSpPr>
        <dsp:cNvPr id="0" name=""/>
        <dsp:cNvSpPr/>
      </dsp:nvSpPr>
      <dsp:spPr>
        <a:xfrm>
          <a:off x="483979" y="3864892"/>
          <a:ext cx="4237310" cy="16949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 </a:t>
          </a:r>
          <a:r>
            <a:rPr lang="en-GB" sz="2800" kern="1200" dirty="0">
              <a:latin typeface="Arial" panose="020B0604020202020204" pitchFamily="34" charset="0"/>
              <a:cs typeface="Arial" panose="020B0604020202020204" pitchFamily="34" charset="0"/>
            </a:rPr>
            <a:t>4% reduction in bed occupancy</a:t>
          </a:r>
        </a:p>
      </dsp:txBody>
      <dsp:txXfrm>
        <a:off x="1331441" y="3864892"/>
        <a:ext cx="2542386" cy="1694924"/>
      </dsp:txXfrm>
    </dsp:sp>
    <dsp:sp modelId="{FA3C879E-95A5-914D-BE92-55E4347C1A95}">
      <dsp:nvSpPr>
        <dsp:cNvPr id="0" name=""/>
        <dsp:cNvSpPr/>
      </dsp:nvSpPr>
      <dsp:spPr>
        <a:xfrm>
          <a:off x="4170439" y="4008961"/>
          <a:ext cx="3516967" cy="140678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 £1.1 billion</a:t>
          </a:r>
          <a:endParaRPr lang="en-GB" sz="3400" kern="1200" dirty="0">
            <a:latin typeface="Arial" panose="020B0604020202020204" pitchFamily="34" charset="0"/>
            <a:cs typeface="Arial" panose="020B0604020202020204" pitchFamily="34" charset="0"/>
          </a:endParaRPr>
        </a:p>
      </dsp:txBody>
      <dsp:txXfrm>
        <a:off x="4873833" y="4008961"/>
        <a:ext cx="2110180" cy="1406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468D0-8DD7-2A45-92CF-FF61785B0692}">
      <dsp:nvSpPr>
        <dsp:cNvPr id="0" name=""/>
        <dsp:cNvSpPr/>
      </dsp:nvSpPr>
      <dsp:spPr>
        <a:xfrm>
          <a:off x="591121" y="0"/>
          <a:ext cx="7469753" cy="2374628"/>
        </a:xfrm>
        <a:prstGeom prst="rightArrow">
          <a:avLst/>
        </a:prstGeom>
        <a:solidFill>
          <a:srgbClr val="5B9BD5">
            <a:tint val="55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5D9661C-0A6C-424E-AAC9-644EE13EB656}">
      <dsp:nvSpPr>
        <dsp:cNvPr id="0" name=""/>
        <dsp:cNvSpPr/>
      </dsp:nvSpPr>
      <dsp:spPr>
        <a:xfrm>
          <a:off x="2145" y="712388"/>
          <a:ext cx="2047874" cy="949851"/>
        </a:xfrm>
        <a:prstGeom prst="roundRect">
          <a:avLst/>
        </a:prstGeo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ysClr val="window" lastClr="FFFFFF"/>
              </a:solidFill>
              <a:latin typeface="Calibri"/>
              <a:ea typeface="+mn-ea"/>
              <a:cs typeface="+mn-cs"/>
            </a:rPr>
            <a:t>Community</a:t>
          </a:r>
          <a:endParaRPr lang="en-GB" sz="2800" kern="1200">
            <a:solidFill>
              <a:sysClr val="window" lastClr="FFFFFF"/>
            </a:solidFill>
            <a:latin typeface="Calibri"/>
            <a:ea typeface="+mn-ea"/>
            <a:cs typeface="+mn-cs"/>
          </a:endParaRPr>
        </a:p>
      </dsp:txBody>
      <dsp:txXfrm>
        <a:off x="48513" y="758756"/>
        <a:ext cx="1955138" cy="857115"/>
      </dsp:txXfrm>
    </dsp:sp>
    <dsp:sp modelId="{6E711DAF-22D5-2743-A5FE-703672C7AC66}">
      <dsp:nvSpPr>
        <dsp:cNvPr id="0" name=""/>
        <dsp:cNvSpPr/>
      </dsp:nvSpPr>
      <dsp:spPr>
        <a:xfrm>
          <a:off x="2247405" y="712388"/>
          <a:ext cx="2047874" cy="949851"/>
        </a:xfrm>
        <a:prstGeom prst="roundRect">
          <a:avLst/>
        </a:prstGeom>
        <a:solidFill>
          <a:srgbClr val="5B9BD5">
            <a:shade val="50000"/>
            <a:hueOff val="167129"/>
            <a:satOff val="4478"/>
            <a:lumOff val="1972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a:ea typeface="+mn-ea"/>
              <a:cs typeface="+mn-cs"/>
            </a:rPr>
            <a:t>ED</a:t>
          </a:r>
          <a:endParaRPr lang="en-GB" sz="2800" kern="1200" dirty="0">
            <a:solidFill>
              <a:sysClr val="window" lastClr="FFFFFF"/>
            </a:solidFill>
            <a:latin typeface="Calibri"/>
            <a:ea typeface="+mn-ea"/>
            <a:cs typeface="+mn-cs"/>
          </a:endParaRPr>
        </a:p>
      </dsp:txBody>
      <dsp:txXfrm>
        <a:off x="2293773" y="758756"/>
        <a:ext cx="1955138" cy="857115"/>
      </dsp:txXfrm>
    </dsp:sp>
    <dsp:sp modelId="{C42B8815-66ED-6744-93CD-D22A634FDB9E}">
      <dsp:nvSpPr>
        <dsp:cNvPr id="0" name=""/>
        <dsp:cNvSpPr/>
      </dsp:nvSpPr>
      <dsp:spPr>
        <a:xfrm>
          <a:off x="4492665" y="712198"/>
          <a:ext cx="2047874" cy="949851"/>
        </a:xfrm>
        <a:prstGeom prst="roundRect">
          <a:avLst/>
        </a:prstGeom>
        <a:solidFill>
          <a:srgbClr val="5B9BD5">
            <a:shade val="50000"/>
            <a:hueOff val="334258"/>
            <a:satOff val="8955"/>
            <a:lumOff val="3945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a:ea typeface="+mn-ea"/>
              <a:cs typeface="+mn-cs"/>
            </a:rPr>
            <a:t>Ward</a:t>
          </a:r>
          <a:endParaRPr lang="en-GB" sz="2800" kern="1200" dirty="0">
            <a:solidFill>
              <a:sysClr val="window" lastClr="FFFFFF"/>
            </a:solidFill>
            <a:latin typeface="Calibri"/>
            <a:ea typeface="+mn-ea"/>
            <a:cs typeface="+mn-cs"/>
          </a:endParaRPr>
        </a:p>
      </dsp:txBody>
      <dsp:txXfrm>
        <a:off x="4539033" y="758566"/>
        <a:ext cx="1955138" cy="857115"/>
      </dsp:txXfrm>
    </dsp:sp>
    <dsp:sp modelId="{1F25DF73-8A99-5F43-8C46-CDA99D78EEBA}">
      <dsp:nvSpPr>
        <dsp:cNvPr id="0" name=""/>
        <dsp:cNvSpPr/>
      </dsp:nvSpPr>
      <dsp:spPr>
        <a:xfrm>
          <a:off x="6737925" y="712388"/>
          <a:ext cx="2047874" cy="949851"/>
        </a:xfrm>
        <a:prstGeom prst="roundRect">
          <a:avLst/>
        </a:prstGeom>
        <a:solidFill>
          <a:srgbClr val="5B9BD5">
            <a:shade val="50000"/>
            <a:hueOff val="167129"/>
            <a:satOff val="4478"/>
            <a:lumOff val="1972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a:ea typeface="+mn-ea"/>
              <a:cs typeface="+mn-cs"/>
            </a:rPr>
            <a:t>Home</a:t>
          </a:r>
          <a:endParaRPr lang="en-GB" sz="2800" kern="1200" dirty="0">
            <a:solidFill>
              <a:sysClr val="window" lastClr="FFFFFF"/>
            </a:solidFill>
            <a:latin typeface="Calibri"/>
            <a:ea typeface="+mn-ea"/>
            <a:cs typeface="+mn-cs"/>
          </a:endParaRPr>
        </a:p>
      </dsp:txBody>
      <dsp:txXfrm>
        <a:off x="6784293" y="758756"/>
        <a:ext cx="1955138" cy="8571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0.29156</cdr:x>
      <cdr:y>0.21129</cdr:y>
    </cdr:from>
    <cdr:to>
      <cdr:x>0.53586</cdr:x>
      <cdr:y>0.33156</cdr:y>
    </cdr:to>
    <cdr:sp macro="" textlink="">
      <cdr:nvSpPr>
        <cdr:cNvPr id="2" name="TextBox 6">
          <a:extLst xmlns:a="http://schemas.openxmlformats.org/drawingml/2006/main">
            <a:ext uri="{FF2B5EF4-FFF2-40B4-BE49-F238E27FC236}">
              <a16:creationId xmlns:a16="http://schemas.microsoft.com/office/drawing/2014/main" id="{933A09EC-8647-4710-B757-A577AF56A083}"/>
            </a:ext>
          </a:extLst>
        </cdr:cNvPr>
        <cdr:cNvSpPr txBox="1"/>
      </cdr:nvSpPr>
      <cdr:spPr>
        <a:xfrm xmlns:a="http://schemas.openxmlformats.org/drawingml/2006/main">
          <a:off x="2284845" y="1017155"/>
          <a:ext cx="1914525" cy="57900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100" b="1" dirty="0">
              <a:solidFill>
                <a:schemeClr val="accent1"/>
              </a:solidFill>
              <a:latin typeface="Arial" panose="020B0604020202020204" pitchFamily="34" charset="0"/>
              <a:cs typeface="Arial" panose="020B0604020202020204" pitchFamily="34" charset="0"/>
            </a:rPr>
            <a:t>Average wait for admitted patients </a:t>
          </a:r>
          <a:r>
            <a:rPr lang="en-GB" sz="1100" b="1" i="1" dirty="0">
              <a:solidFill>
                <a:schemeClr val="accent1"/>
              </a:solidFill>
              <a:latin typeface="Arial" panose="020B0604020202020204" pitchFamily="34" charset="0"/>
              <a:cs typeface="Arial" panose="020B0604020202020204" pitchFamily="34" charset="0"/>
            </a:rPr>
            <a:t>not </a:t>
          </a:r>
          <a:r>
            <a:rPr lang="en-GB" sz="1100" b="1" i="0" dirty="0">
              <a:solidFill>
                <a:schemeClr val="accent1"/>
              </a:solidFill>
              <a:latin typeface="Arial" panose="020B0604020202020204" pitchFamily="34" charset="0"/>
              <a:cs typeface="Arial" panose="020B0604020202020204" pitchFamily="34" charset="0"/>
            </a:rPr>
            <a:t>receiving</a:t>
          </a:r>
          <a:r>
            <a:rPr lang="en-GB" sz="1100" b="1" i="0" baseline="0" dirty="0">
              <a:solidFill>
                <a:schemeClr val="accent1"/>
              </a:solidFill>
              <a:latin typeface="Arial" panose="020B0604020202020204" pitchFamily="34" charset="0"/>
              <a:cs typeface="Arial" panose="020B0604020202020204" pitchFamily="34" charset="0"/>
            </a:rPr>
            <a:t> SDEC</a:t>
          </a:r>
          <a:endParaRPr lang="en-GB" sz="1100" b="1" dirty="0">
            <a:solidFill>
              <a:schemeClr val="accent1"/>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C8F56-A949-4032-A3CB-4E71CFA63D2C}" type="datetimeFigureOut">
              <a:rPr lang="en-US" smtClean="0"/>
              <a:t>7/5/2019</a:t>
            </a:fld>
            <a:endParaRPr lang="en-US" dirty="0"/>
          </a:p>
        </p:txBody>
      </p:sp>
      <p:sp>
        <p:nvSpPr>
          <p:cNvPr id="4" name="Slide Image Placeholder 3"/>
          <p:cNvSpPr>
            <a:spLocks noGrp="1" noRot="1" noChangeAspect="1"/>
          </p:cNvSpPr>
          <p:nvPr>
            <p:ph type="sldImg" idx="2"/>
          </p:nvPr>
        </p:nvSpPr>
        <p:spPr>
          <a:xfrm>
            <a:off x="1220788" y="1143000"/>
            <a:ext cx="4416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D5EC5-A483-4062-96A7-4ECF2A11A12D}" type="slidenum">
              <a:rPr lang="en-US" smtClean="0"/>
              <a:t>‹#›</a:t>
            </a:fld>
            <a:endParaRPr lang="en-US" dirty="0"/>
          </a:p>
        </p:txBody>
      </p:sp>
    </p:spTree>
    <p:extLst>
      <p:ext uri="{BB962C8B-B14F-4D97-AF65-F5344CB8AC3E}">
        <p14:creationId xmlns:p14="http://schemas.microsoft.com/office/powerpoint/2010/main" val="186808188"/>
      </p:ext>
    </p:extLst>
  </p:cSld>
  <p:clrMap bg1="lt1" tx1="dk1" bg2="lt2" tx2="dk2" accent1="accent1" accent2="accent2" accent3="accent3" accent4="accent4" accent5="accent5" accent6="accent6" hlink="hlink" folHlink="folHlink"/>
  <p:notesStyle>
    <a:lvl1pPr marL="0" algn="l" defTabSz="991476" rtl="0" eaLnBrk="1" latinLnBrk="0" hangingPunct="1">
      <a:defRPr sz="1400" kern="1200">
        <a:solidFill>
          <a:schemeClr val="tx1"/>
        </a:solidFill>
        <a:latin typeface="+mn-lt"/>
        <a:ea typeface="+mn-ea"/>
        <a:cs typeface="+mn-cs"/>
      </a:defRPr>
    </a:lvl1pPr>
    <a:lvl2pPr marL="495733" algn="l" defTabSz="991476" rtl="0" eaLnBrk="1" latinLnBrk="0" hangingPunct="1">
      <a:defRPr sz="1400" kern="1200">
        <a:solidFill>
          <a:schemeClr val="tx1"/>
        </a:solidFill>
        <a:latin typeface="+mn-lt"/>
        <a:ea typeface="+mn-ea"/>
        <a:cs typeface="+mn-cs"/>
      </a:defRPr>
    </a:lvl2pPr>
    <a:lvl3pPr marL="991476" algn="l" defTabSz="991476" rtl="0" eaLnBrk="1" latinLnBrk="0" hangingPunct="1">
      <a:defRPr sz="1400" kern="1200">
        <a:solidFill>
          <a:schemeClr val="tx1"/>
        </a:solidFill>
        <a:latin typeface="+mn-lt"/>
        <a:ea typeface="+mn-ea"/>
        <a:cs typeface="+mn-cs"/>
      </a:defRPr>
    </a:lvl3pPr>
    <a:lvl4pPr marL="1487214" algn="l" defTabSz="991476" rtl="0" eaLnBrk="1" latinLnBrk="0" hangingPunct="1">
      <a:defRPr sz="1400" kern="1200">
        <a:solidFill>
          <a:schemeClr val="tx1"/>
        </a:solidFill>
        <a:latin typeface="+mn-lt"/>
        <a:ea typeface="+mn-ea"/>
        <a:cs typeface="+mn-cs"/>
      </a:defRPr>
    </a:lvl4pPr>
    <a:lvl5pPr marL="1982962" algn="l" defTabSz="991476" rtl="0" eaLnBrk="1" latinLnBrk="0" hangingPunct="1">
      <a:defRPr sz="1400" kern="1200">
        <a:solidFill>
          <a:schemeClr val="tx1"/>
        </a:solidFill>
        <a:latin typeface="+mn-lt"/>
        <a:ea typeface="+mn-ea"/>
        <a:cs typeface="+mn-cs"/>
      </a:defRPr>
    </a:lvl5pPr>
    <a:lvl6pPr marL="2478696" algn="l" defTabSz="991476" rtl="0" eaLnBrk="1" latinLnBrk="0" hangingPunct="1">
      <a:defRPr sz="1400" kern="1200">
        <a:solidFill>
          <a:schemeClr val="tx1"/>
        </a:solidFill>
        <a:latin typeface="+mn-lt"/>
        <a:ea typeface="+mn-ea"/>
        <a:cs typeface="+mn-cs"/>
      </a:defRPr>
    </a:lvl6pPr>
    <a:lvl7pPr marL="2974419" algn="l" defTabSz="991476" rtl="0" eaLnBrk="1" latinLnBrk="0" hangingPunct="1">
      <a:defRPr sz="1400" kern="1200">
        <a:solidFill>
          <a:schemeClr val="tx1"/>
        </a:solidFill>
        <a:latin typeface="+mn-lt"/>
        <a:ea typeface="+mn-ea"/>
        <a:cs typeface="+mn-cs"/>
      </a:defRPr>
    </a:lvl7pPr>
    <a:lvl8pPr marL="3470170" algn="l" defTabSz="991476" rtl="0" eaLnBrk="1" latinLnBrk="0" hangingPunct="1">
      <a:defRPr sz="1400" kern="1200">
        <a:solidFill>
          <a:schemeClr val="tx1"/>
        </a:solidFill>
        <a:latin typeface="+mn-lt"/>
        <a:ea typeface="+mn-ea"/>
        <a:cs typeface="+mn-cs"/>
      </a:defRPr>
    </a:lvl8pPr>
    <a:lvl9pPr marL="3965909" algn="l" defTabSz="9914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685800"/>
            <a:ext cx="490855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1649D6-7E87-4E05-8CB6-3AA85FDD409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59007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685800"/>
            <a:ext cx="490855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1649D6-7E87-4E05-8CB6-3AA85FDD4095}"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438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685800"/>
            <a:ext cx="490855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kern="0" dirty="0">
                <a:solidFill>
                  <a:srgbClr val="3F3F3F"/>
                </a:solidFill>
              </a:rPr>
              <a:t>Recent case studies identify there are system failures that can result in expected deaths being considered as suspicious/unexpected leading to the involvement of police, coroners, delays in transfer to funeral directors, distress to family and the subsequent unnecessary allocation of resources. </a:t>
            </a:r>
          </a:p>
          <a:p>
            <a:pPr marL="0" marR="0" indent="0" algn="l" defTabSz="914400" rtl="0" eaLnBrk="1" fontAlgn="auto" latinLnBrk="0" hangingPunct="1">
              <a:lnSpc>
                <a:spcPct val="100000"/>
              </a:lnSpc>
              <a:spcBef>
                <a:spcPts val="0"/>
              </a:spcBef>
              <a:spcAft>
                <a:spcPts val="0"/>
              </a:spcAft>
              <a:buClrTx/>
              <a:buSzTx/>
              <a:buFontTx/>
              <a:buNone/>
              <a:tabLst/>
              <a:defRPr/>
            </a:pPr>
            <a:r>
              <a:rPr lang="en-GB" kern="0" dirty="0">
                <a:solidFill>
                  <a:srgbClr val="3F3F3F"/>
                </a:solidFill>
              </a:rPr>
              <a:t>It has also been identified that care homes have specific concerns about accepting hospital discharges over the weekend, resulting in extended length of stays for patients in acute beds, due to concerns about the process that needs to be followed if the patent subsequently dies without having been seen by a GP and a belief this requires designation as an unexpected death leading to involvement of police and coroners.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kern="0" dirty="0">
              <a:solidFill>
                <a:srgbClr val="3F3F3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kern="0" dirty="0">
                <a:solidFill>
                  <a:srgbClr val="3F3F3F"/>
                </a:solidFill>
              </a:rPr>
              <a:t>The working group will review current processes and responsibilities relating to expected deaths in the community, identify variances and root causes which are likely to include both misinterpretation of guidance and a specific educational component required for all partners involved in the pathways  along with current ambiguity in terms of where roles and responsibilities are aligned.</a:t>
            </a:r>
          </a:p>
          <a:p>
            <a:endParaRPr lang="en-GB" dirty="0"/>
          </a:p>
        </p:txBody>
      </p:sp>
      <p:sp>
        <p:nvSpPr>
          <p:cNvPr id="4" name="Slide Number Placeholder 3"/>
          <p:cNvSpPr>
            <a:spLocks noGrp="1"/>
          </p:cNvSpPr>
          <p:nvPr>
            <p:ph type="sldNum" sz="quarter" idx="10"/>
          </p:nvPr>
        </p:nvSpPr>
        <p:spPr/>
        <p:txBody>
          <a:bodyPr/>
          <a:lstStyle/>
          <a:p>
            <a:fld id="{E95D2B75-C8DB-4007-B699-A57CDFAA332A}" type="slidenum">
              <a:rPr lang="en-GB">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364960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685800"/>
            <a:ext cx="490855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1649D6-7E87-4E05-8CB6-3AA85FDD409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438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685800"/>
            <a:ext cx="490855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5D2B75-C8DB-4007-B699-A57CDFAA332A}"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649606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2181225" y="1174750"/>
            <a:ext cx="11182350" cy="7813675"/>
          </a:xfrm>
          <a:ln/>
        </p:spPr>
      </p:sp>
      <p:sp>
        <p:nvSpPr>
          <p:cNvPr id="237571" name="Rectangle 3"/>
          <p:cNvSpPr>
            <a:spLocks noGrp="1" noChangeArrowheads="1"/>
          </p:cNvSpPr>
          <p:nvPr>
            <p:ph type="body" idx="1"/>
          </p:nvPr>
        </p:nvSpPr>
        <p:spPr>
          <a:xfrm>
            <a:off x="821874" y="341439"/>
            <a:ext cx="5238392" cy="227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From Proposed Outputs in </a:t>
            </a:r>
            <a:r>
              <a:rPr lang="en-US" dirty="0" err="1">
                <a:latin typeface="Arial" charset="0"/>
              </a:rPr>
              <a:t>ToR</a:t>
            </a:r>
            <a:endParaRPr lang="en-US" dirty="0">
              <a:latin typeface="Arial" charset="0"/>
            </a:endParaRPr>
          </a:p>
        </p:txBody>
      </p:sp>
    </p:spTree>
    <p:extLst>
      <p:ext uri="{BB962C8B-B14F-4D97-AF65-F5344CB8AC3E}">
        <p14:creationId xmlns:p14="http://schemas.microsoft.com/office/powerpoint/2010/main" val="340001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4064" indent="-286179" eaLnBrk="0" hangingPunct="0">
              <a:defRPr>
                <a:solidFill>
                  <a:schemeClr val="tx1"/>
                </a:solidFill>
                <a:latin typeface="Arial" charset="0"/>
              </a:defRPr>
            </a:lvl2pPr>
            <a:lvl3pPr marL="1144715" indent="-228943" eaLnBrk="0" hangingPunct="0">
              <a:defRPr>
                <a:solidFill>
                  <a:schemeClr val="tx1"/>
                </a:solidFill>
                <a:latin typeface="Arial" charset="0"/>
              </a:defRPr>
            </a:lvl3pPr>
            <a:lvl4pPr marL="1602600" indent="-228943" eaLnBrk="0" hangingPunct="0">
              <a:defRPr>
                <a:solidFill>
                  <a:schemeClr val="tx1"/>
                </a:solidFill>
                <a:latin typeface="Arial" charset="0"/>
              </a:defRPr>
            </a:lvl4pPr>
            <a:lvl5pPr marL="2060486" indent="-228943" eaLnBrk="0" hangingPunct="0">
              <a:defRPr>
                <a:solidFill>
                  <a:schemeClr val="tx1"/>
                </a:solidFill>
                <a:latin typeface="Arial" charset="0"/>
              </a:defRPr>
            </a:lvl5pPr>
            <a:lvl6pPr marL="2518372" indent="-228943" eaLnBrk="0" fontAlgn="base" hangingPunct="0">
              <a:spcBef>
                <a:spcPct val="0"/>
              </a:spcBef>
              <a:spcAft>
                <a:spcPct val="0"/>
              </a:spcAft>
              <a:defRPr>
                <a:solidFill>
                  <a:schemeClr val="tx1"/>
                </a:solidFill>
                <a:latin typeface="Arial" charset="0"/>
              </a:defRPr>
            </a:lvl6pPr>
            <a:lvl7pPr marL="2976258" indent="-228943" eaLnBrk="0" fontAlgn="base" hangingPunct="0">
              <a:spcBef>
                <a:spcPct val="0"/>
              </a:spcBef>
              <a:spcAft>
                <a:spcPct val="0"/>
              </a:spcAft>
              <a:defRPr>
                <a:solidFill>
                  <a:schemeClr val="tx1"/>
                </a:solidFill>
                <a:latin typeface="Arial" charset="0"/>
              </a:defRPr>
            </a:lvl7pPr>
            <a:lvl8pPr marL="3434144" indent="-228943" eaLnBrk="0" fontAlgn="base" hangingPunct="0">
              <a:spcBef>
                <a:spcPct val="0"/>
              </a:spcBef>
              <a:spcAft>
                <a:spcPct val="0"/>
              </a:spcAft>
              <a:defRPr>
                <a:solidFill>
                  <a:schemeClr val="tx1"/>
                </a:solidFill>
                <a:latin typeface="Arial" charset="0"/>
              </a:defRPr>
            </a:lvl8pPr>
            <a:lvl9pPr marL="3892029" indent="-228943" eaLnBrk="0" fontAlgn="base" hangingPunct="0">
              <a:spcBef>
                <a:spcPct val="0"/>
              </a:spcBef>
              <a:spcAft>
                <a:spcPct val="0"/>
              </a:spcAft>
              <a:defRPr>
                <a:solidFill>
                  <a:schemeClr val="tx1"/>
                </a:solidFill>
                <a:latin typeface="Arial" charset="0"/>
              </a:defRPr>
            </a:lvl9pPr>
          </a:lstStyle>
          <a:p>
            <a:pPr eaLnBrk="1" hangingPunct="1"/>
            <a:fld id="{EA81F9E5-1EA2-4F53-820B-5B1A69037355}" type="slidenum">
              <a:rPr lang="en-GB">
                <a:solidFill>
                  <a:prstClr val="black"/>
                </a:solidFill>
              </a:rPr>
              <a:pPr eaLnBrk="1" hangingPunct="1"/>
              <a:t>11</a:t>
            </a:fld>
            <a:endParaRPr lang="en-GB">
              <a:solidFill>
                <a:prstClr val="black"/>
              </a:solidFill>
            </a:endParaRPr>
          </a:p>
        </p:txBody>
      </p:sp>
      <p:sp>
        <p:nvSpPr>
          <p:cNvPr id="81923" name="Rectangle 2"/>
          <p:cNvSpPr>
            <a:spLocks noGrp="1" noRot="1" noChangeAspect="1" noChangeArrowheads="1" noTextEdit="1"/>
          </p:cNvSpPr>
          <p:nvPr>
            <p:ph type="sldImg"/>
          </p:nvPr>
        </p:nvSpPr>
        <p:spPr>
          <a:xfrm>
            <a:off x="-2185988" y="1174750"/>
            <a:ext cx="11182351" cy="7813675"/>
          </a:xfrm>
          <a:ln/>
        </p:spPr>
      </p:sp>
      <p:sp>
        <p:nvSpPr>
          <p:cNvPr id="81924" name="Rectangle 3"/>
          <p:cNvSpPr>
            <a:spLocks noGrp="1" noChangeArrowheads="1"/>
          </p:cNvSpPr>
          <p:nvPr>
            <p:ph type="body" idx="1"/>
          </p:nvPr>
        </p:nvSpPr>
        <p:spPr>
          <a:xfrm>
            <a:off x="820018" y="339263"/>
            <a:ext cx="5245202" cy="298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4064" indent="-286179" eaLnBrk="0" hangingPunct="0">
              <a:defRPr>
                <a:solidFill>
                  <a:schemeClr val="tx1"/>
                </a:solidFill>
                <a:latin typeface="Arial" charset="0"/>
              </a:defRPr>
            </a:lvl2pPr>
            <a:lvl3pPr marL="1144715" indent="-228943" eaLnBrk="0" hangingPunct="0">
              <a:defRPr>
                <a:solidFill>
                  <a:schemeClr val="tx1"/>
                </a:solidFill>
                <a:latin typeface="Arial" charset="0"/>
              </a:defRPr>
            </a:lvl3pPr>
            <a:lvl4pPr marL="1602600" indent="-228943" eaLnBrk="0" hangingPunct="0">
              <a:defRPr>
                <a:solidFill>
                  <a:schemeClr val="tx1"/>
                </a:solidFill>
                <a:latin typeface="Arial" charset="0"/>
              </a:defRPr>
            </a:lvl4pPr>
            <a:lvl5pPr marL="2060486" indent="-228943" eaLnBrk="0" hangingPunct="0">
              <a:defRPr>
                <a:solidFill>
                  <a:schemeClr val="tx1"/>
                </a:solidFill>
                <a:latin typeface="Arial" charset="0"/>
              </a:defRPr>
            </a:lvl5pPr>
            <a:lvl6pPr marL="2518372" indent="-228943" eaLnBrk="0" fontAlgn="base" hangingPunct="0">
              <a:spcBef>
                <a:spcPct val="0"/>
              </a:spcBef>
              <a:spcAft>
                <a:spcPct val="0"/>
              </a:spcAft>
              <a:defRPr>
                <a:solidFill>
                  <a:schemeClr val="tx1"/>
                </a:solidFill>
                <a:latin typeface="Arial" charset="0"/>
              </a:defRPr>
            </a:lvl6pPr>
            <a:lvl7pPr marL="2976258" indent="-228943" eaLnBrk="0" fontAlgn="base" hangingPunct="0">
              <a:spcBef>
                <a:spcPct val="0"/>
              </a:spcBef>
              <a:spcAft>
                <a:spcPct val="0"/>
              </a:spcAft>
              <a:defRPr>
                <a:solidFill>
                  <a:schemeClr val="tx1"/>
                </a:solidFill>
                <a:latin typeface="Arial" charset="0"/>
              </a:defRPr>
            </a:lvl7pPr>
            <a:lvl8pPr marL="3434144" indent="-228943" eaLnBrk="0" fontAlgn="base" hangingPunct="0">
              <a:spcBef>
                <a:spcPct val="0"/>
              </a:spcBef>
              <a:spcAft>
                <a:spcPct val="0"/>
              </a:spcAft>
              <a:defRPr>
                <a:solidFill>
                  <a:schemeClr val="tx1"/>
                </a:solidFill>
                <a:latin typeface="Arial" charset="0"/>
              </a:defRPr>
            </a:lvl8pPr>
            <a:lvl9pPr marL="3892029" indent="-228943" eaLnBrk="0" fontAlgn="base" hangingPunct="0">
              <a:spcBef>
                <a:spcPct val="0"/>
              </a:spcBef>
              <a:spcAft>
                <a:spcPct val="0"/>
              </a:spcAft>
              <a:defRPr>
                <a:solidFill>
                  <a:schemeClr val="tx1"/>
                </a:solidFill>
                <a:latin typeface="Arial" charset="0"/>
              </a:defRPr>
            </a:lvl9pPr>
          </a:lstStyle>
          <a:p>
            <a:pPr eaLnBrk="1" hangingPunct="1"/>
            <a:fld id="{EA81F9E5-1EA2-4F53-820B-5B1A69037355}" type="slidenum">
              <a:rPr lang="en-GB">
                <a:solidFill>
                  <a:prstClr val="black"/>
                </a:solidFill>
              </a:rPr>
              <a:pPr eaLnBrk="1" hangingPunct="1"/>
              <a:t>12</a:t>
            </a:fld>
            <a:endParaRPr lang="en-GB">
              <a:solidFill>
                <a:prstClr val="black"/>
              </a:solidFill>
            </a:endParaRPr>
          </a:p>
        </p:txBody>
      </p:sp>
      <p:sp>
        <p:nvSpPr>
          <p:cNvPr id="81923" name="Rectangle 2"/>
          <p:cNvSpPr>
            <a:spLocks noGrp="1" noRot="1" noChangeAspect="1" noChangeArrowheads="1" noTextEdit="1"/>
          </p:cNvSpPr>
          <p:nvPr>
            <p:ph type="sldImg"/>
          </p:nvPr>
        </p:nvSpPr>
        <p:spPr>
          <a:xfrm>
            <a:off x="-2185988" y="1174750"/>
            <a:ext cx="11182351" cy="7813675"/>
          </a:xfrm>
          <a:ln/>
        </p:spPr>
      </p:sp>
      <p:sp>
        <p:nvSpPr>
          <p:cNvPr id="81924" name="Rectangle 3"/>
          <p:cNvSpPr>
            <a:spLocks noGrp="1" noChangeArrowheads="1"/>
          </p:cNvSpPr>
          <p:nvPr>
            <p:ph type="body" idx="1"/>
          </p:nvPr>
        </p:nvSpPr>
        <p:spPr>
          <a:xfrm>
            <a:off x="820018" y="339263"/>
            <a:ext cx="5245202" cy="298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2181225" y="1174750"/>
            <a:ext cx="11183938" cy="7813675"/>
          </a:xfrm>
          <a:ln/>
        </p:spPr>
      </p:sp>
      <p:sp>
        <p:nvSpPr>
          <p:cNvPr id="237571" name="Rectangle 3"/>
          <p:cNvSpPr>
            <a:spLocks noGrp="1" noChangeArrowheads="1"/>
          </p:cNvSpPr>
          <p:nvPr>
            <p:ph type="body" idx="1"/>
          </p:nvPr>
        </p:nvSpPr>
        <p:spPr>
          <a:xfrm>
            <a:off x="821875" y="341441"/>
            <a:ext cx="5238393" cy="227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Tree>
    <p:extLst>
      <p:ext uri="{BB962C8B-B14F-4D97-AF65-F5344CB8AC3E}">
        <p14:creationId xmlns:p14="http://schemas.microsoft.com/office/powerpoint/2010/main" val="401162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2181225" y="1174750"/>
            <a:ext cx="11183938" cy="7813675"/>
          </a:xfrm>
          <a:ln/>
        </p:spPr>
      </p:sp>
      <p:sp>
        <p:nvSpPr>
          <p:cNvPr id="237571" name="Rectangle 3"/>
          <p:cNvSpPr>
            <a:spLocks noGrp="1" noChangeArrowheads="1"/>
          </p:cNvSpPr>
          <p:nvPr>
            <p:ph type="body" idx="1"/>
          </p:nvPr>
        </p:nvSpPr>
        <p:spPr>
          <a:xfrm>
            <a:off x="821875" y="341441"/>
            <a:ext cx="5238393" cy="227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Tree>
    <p:extLst>
      <p:ext uri="{BB962C8B-B14F-4D97-AF65-F5344CB8AC3E}">
        <p14:creationId xmlns:p14="http://schemas.microsoft.com/office/powerpoint/2010/main" val="401162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685800"/>
            <a:ext cx="490855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5D2B75-C8DB-4007-B699-A57CDFAA332A}"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649606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5.xml"/><Relationship Id="rId4" Type="http://schemas.openxmlformats.org/officeDocument/2006/relationships/image" Target="../media/image17.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8.xml"/><Relationship Id="rId4" Type="http://schemas.openxmlformats.org/officeDocument/2006/relationships/image" Target="../media/image14.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8.xml"/><Relationship Id="rId4" Type="http://schemas.openxmlformats.org/officeDocument/2006/relationships/image" Target="../media/image17.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 Id="rId4" Type="http://schemas.openxmlformats.org/officeDocument/2006/relationships/image" Target="../media/image14.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9.xml"/><Relationship Id="rId4" Type="http://schemas.openxmlformats.org/officeDocument/2006/relationships/image" Target="../media/image17.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g"/><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G"/><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g"/><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0.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5.jpeg"/><Relationship Id="rId1" Type="http://schemas.openxmlformats.org/officeDocument/2006/relationships/slideMaster" Target="../slideMasters/slideMaster15.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15.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Master" Target="../slideMasters/slideMaster16.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16.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7.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7.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7.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Master" Target="../slideMasters/slideMaster1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8.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1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9.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0.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1.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2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2.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883920"/>
            <a:ext cx="9360612" cy="1742851"/>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3702831"/>
            <a:ext cx="8341976" cy="991091"/>
          </a:xfrm>
        </p:spPr>
        <p:txBody>
          <a:bodyPr>
            <a:normAutofit/>
          </a:bodyPr>
          <a:lstStyle>
            <a:lvl1pPr algn="l">
              <a:defRPr sz="26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66657" y="5379484"/>
            <a:ext cx="9442396" cy="331874"/>
          </a:xfrm>
          <a:prstGeom prst="rect">
            <a:avLst/>
          </a:prstGeom>
          <a:noFill/>
        </p:spPr>
        <p:txBody>
          <a:bodyPr wrap="square" lIns="78084" tIns="49559" rIns="99123" bIns="49559" rtlCol="0">
            <a:spAutoFit/>
          </a:bodyPr>
          <a:lstStyle/>
          <a:p>
            <a:pPr defTabSz="991773"/>
            <a:r>
              <a:rPr lang="en-US" sz="1500" dirty="0">
                <a:solidFill>
                  <a:srgbClr val="3F3F3F">
                    <a:lumMod val="60000"/>
                    <a:lumOff val="40000"/>
                  </a:srgbClr>
                </a:solidFill>
              </a:rPr>
              <a:t>Supported by and delivering for:</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319" y="-257343"/>
            <a:ext cx="7518842" cy="1846689"/>
          </a:xfrm>
          <a:prstGeom prst="rect">
            <a:avLst/>
          </a:prstGeom>
        </p:spPr>
      </p:pic>
      <p:sp>
        <p:nvSpPr>
          <p:cNvPr id="16" name="Rectangle 15"/>
          <p:cNvSpPr/>
          <p:nvPr userDrawn="1"/>
        </p:nvSpPr>
        <p:spPr>
          <a:xfrm>
            <a:off x="1" y="6750630"/>
            <a:ext cx="10385425" cy="5042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US" dirty="0">
              <a:solidFill>
                <a:prstClr val="white"/>
              </a:solidFill>
            </a:endParaRPr>
          </a:p>
        </p:txBody>
      </p:sp>
      <p:sp>
        <p:nvSpPr>
          <p:cNvPr id="22" name="TextBox 21"/>
          <p:cNvSpPr txBox="1"/>
          <p:nvPr userDrawn="1"/>
        </p:nvSpPr>
        <p:spPr>
          <a:xfrm>
            <a:off x="122099" y="6862157"/>
            <a:ext cx="10172724" cy="331874"/>
          </a:xfrm>
          <a:prstGeom prst="rect">
            <a:avLst/>
          </a:prstGeom>
          <a:noFill/>
        </p:spPr>
        <p:txBody>
          <a:bodyPr wrap="square" lIns="99123" tIns="49559" rIns="99123" bIns="49559" rtlCol="0">
            <a:spAutoFit/>
          </a:bodyPr>
          <a:lstStyle/>
          <a:p>
            <a:pPr defTabSz="991773"/>
            <a:r>
              <a:rPr lang="en-US" sz="1500" b="1" dirty="0">
                <a:solidFill>
                  <a:prstClr val="white"/>
                </a:solidFill>
              </a:rPr>
              <a:t>London’s NHS organisations include all of London’s CCGs, </a:t>
            </a:r>
            <a:r>
              <a:rPr lang="en-US" sz="1500" b="1">
                <a:solidFill>
                  <a:prstClr val="white"/>
                </a:solidFill>
              </a:rPr>
              <a:t>NHS England and Health </a:t>
            </a:r>
            <a:r>
              <a:rPr lang="en-US" sz="15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671" y="5815630"/>
            <a:ext cx="1391494" cy="806392"/>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7419348" y="5815634"/>
            <a:ext cx="2567276" cy="696326"/>
          </a:xfrm>
          <a:prstGeom prst="rect">
            <a:avLst/>
          </a:prstGeom>
        </p:spPr>
      </p:pic>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2756533" y="5920001"/>
            <a:ext cx="1127634" cy="448835"/>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29144" y="5853185"/>
            <a:ext cx="1472114" cy="658795"/>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Tree>
    <p:extLst>
      <p:ext uri="{BB962C8B-B14F-4D97-AF65-F5344CB8AC3E}">
        <p14:creationId xmlns:p14="http://schemas.microsoft.com/office/powerpoint/2010/main" val="18815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20"/>
            <a:ext cx="9815669" cy="532937"/>
          </a:xfrm>
          <a:prstGeom prst="rect">
            <a:avLst/>
          </a:prstGeom>
        </p:spPr>
        <p:txBody>
          <a:bodyPr lIns="99123" tIns="49559" rIns="99123" bIns="4955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6"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5"/>
            <a:ext cx="9815669" cy="532937"/>
          </a:xfrm>
          <a:prstGeom prst="rect">
            <a:avLst/>
          </a:prstGeom>
          <a:solidFill>
            <a:srgbClr val="0091C9"/>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775559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73"/>
            <a:ext cx="4015764" cy="2285778"/>
          </a:xfrm>
          <a:prstGeom prst="rect">
            <a:avLst/>
          </a:prstGeom>
        </p:spPr>
        <p:txBody>
          <a:bodyPr vert="horz" lIns="99198" tIns="49607" rIns="99198" bIns="4960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68"/>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403"/>
            <a:ext cx="4015764" cy="2285778"/>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8309572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45"/>
            <a:ext cx="4255348" cy="2285778"/>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332" y="5236602"/>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97" y="6332147"/>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38078700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1" name="Title 1"/>
          <p:cNvSpPr>
            <a:spLocks noGrp="1"/>
          </p:cNvSpPr>
          <p:nvPr>
            <p:ph type="title"/>
          </p:nvPr>
        </p:nvSpPr>
        <p:spPr>
          <a:xfrm>
            <a:off x="5940466" y="1387173"/>
            <a:ext cx="4015764" cy="2285778"/>
          </a:xfrm>
        </p:spPr>
        <p:txBody>
          <a:bodyPr anchor="t">
            <a:noAutofit/>
          </a:bodyPr>
          <a:lstStyle>
            <a:lvl1pPr>
              <a:defRPr sz="53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940466" y="3852168"/>
            <a:ext cx="4015764"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940466" y="4901316"/>
            <a:ext cx="4015764"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11762923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8" name="Title 1"/>
          <p:cNvSpPr>
            <a:spLocks noGrp="1"/>
          </p:cNvSpPr>
          <p:nvPr>
            <p:ph type="title"/>
          </p:nvPr>
        </p:nvSpPr>
        <p:spPr>
          <a:xfrm>
            <a:off x="5940466" y="1790229"/>
            <a:ext cx="4015764" cy="2285778"/>
          </a:xfrm>
        </p:spPr>
        <p:txBody>
          <a:bodyPr anchor="t">
            <a:noAutofit/>
          </a:bodyPr>
          <a:lstStyle>
            <a:lvl1pPr>
              <a:defRPr sz="53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940670" y="4234121"/>
            <a:ext cx="401576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940670" y="5283240"/>
            <a:ext cx="4015765"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28756234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6120756" y="1342392"/>
            <a:ext cx="4015764" cy="2285778"/>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6123096" y="3628150"/>
            <a:ext cx="3980615" cy="981072"/>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6123058" y="4609592"/>
            <a:ext cx="3980613"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13542993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Content Placeholder 19"/>
          <p:cNvSpPr>
            <a:spLocks noGrp="1"/>
          </p:cNvSpPr>
          <p:nvPr>
            <p:ph sz="quarter" idx="11" hasCustomPrompt="1"/>
          </p:nvPr>
        </p:nvSpPr>
        <p:spPr>
          <a:xfrm>
            <a:off x="5873152" y="3605184"/>
            <a:ext cx="4015764" cy="599519"/>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873152" y="4204578"/>
            <a:ext cx="3842675" cy="348576"/>
          </a:xfrm>
        </p:spPr>
        <p:txBody>
          <a:bodyPr anchor="b">
            <a:noAutofit/>
          </a:bodyPr>
          <a:lstStyle>
            <a:lvl1pPr marL="0" indent="0">
              <a:buFontTx/>
              <a:buNone/>
              <a:defRPr sz="1800">
                <a:solidFill>
                  <a:srgbClr val="00ADC6"/>
                </a:solidFill>
              </a:defRPr>
            </a:lvl1pPr>
          </a:lstStyle>
          <a:p>
            <a:pPr lvl="0"/>
            <a:r>
              <a:rPr lang="en-US" dirty="0"/>
              <a:t>Insert date</a:t>
            </a:r>
          </a:p>
        </p:txBody>
      </p:sp>
      <p:sp>
        <p:nvSpPr>
          <p:cNvPr id="9" name="Title 1"/>
          <p:cNvSpPr>
            <a:spLocks noGrp="1"/>
          </p:cNvSpPr>
          <p:nvPr>
            <p:ph type="title"/>
          </p:nvPr>
        </p:nvSpPr>
        <p:spPr>
          <a:xfrm>
            <a:off x="5873152" y="1319300"/>
            <a:ext cx="4015764" cy="2285778"/>
          </a:xfrm>
        </p:spPr>
        <p:txBody>
          <a:bodyPr anchor="t">
            <a:noAutofit/>
          </a:bodyPr>
          <a:lstStyle>
            <a:lvl1pPr>
              <a:defRPr sz="53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23122109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9198" tIns="49607" rIns="99198" bIns="49607" rtlCol="0" anchor="ctr"/>
          <a:lstStyle/>
          <a:p>
            <a:pPr algn="ctr" defTabSz="496257"/>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9354" y="5805322"/>
            <a:ext cx="1043277" cy="1061703"/>
          </a:xfrm>
          <a:prstGeom prst="rect">
            <a:avLst/>
          </a:prstGeom>
        </p:spPr>
      </p:pic>
      <p:sp>
        <p:nvSpPr>
          <p:cNvPr id="8" name="Content Placeholder 19"/>
          <p:cNvSpPr>
            <a:spLocks noGrp="1"/>
          </p:cNvSpPr>
          <p:nvPr>
            <p:ph sz="quarter" idx="10" hasCustomPrompt="1"/>
          </p:nvPr>
        </p:nvSpPr>
        <p:spPr>
          <a:xfrm>
            <a:off x="692362" y="4669228"/>
            <a:ext cx="7736846" cy="543765"/>
          </a:xfrm>
        </p:spPr>
        <p:txBody>
          <a:bodyPr>
            <a:normAutofit/>
          </a:bodyPr>
          <a:lstStyle>
            <a:lvl1pPr marL="0" indent="0">
              <a:buFontTx/>
              <a:buNone/>
              <a:defRPr sz="20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92364" y="1944413"/>
            <a:ext cx="8076771" cy="2588474"/>
          </a:xfrm>
        </p:spPr>
        <p:txBody>
          <a:bodyPr>
            <a:normAutofit/>
          </a:bodyPr>
          <a:lstStyle>
            <a:lvl1pPr marL="0" indent="0">
              <a:buFontTx/>
              <a:buNone/>
              <a:defRPr sz="4000">
                <a:solidFill>
                  <a:schemeClr val="bg1"/>
                </a:solidFill>
                <a:latin typeface="Arial"/>
                <a:cs typeface="Arial"/>
              </a:defRPr>
            </a:lvl1pPr>
          </a:lstStyle>
          <a:p>
            <a:r>
              <a:rPr lang="en-GB" sz="4000" b="0" dirty="0">
                <a:solidFill>
                  <a:schemeClr val="bg1"/>
                </a:solidFill>
                <a:latin typeface="+mn-lt"/>
                <a:cs typeface="Arial"/>
              </a:rPr>
              <a:t>“You can use this slide to pull out a quote. Use point size 36.”</a:t>
            </a:r>
            <a:endParaRPr lang="en-US" sz="4000" b="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7645" y="275733"/>
            <a:ext cx="1615760" cy="577626"/>
          </a:xfrm>
          <a:prstGeom prst="rect">
            <a:avLst/>
          </a:prstGeom>
        </p:spPr>
      </p:pic>
    </p:spTree>
    <p:extLst>
      <p:ext uri="{BB962C8B-B14F-4D97-AF65-F5344CB8AC3E}">
        <p14:creationId xmlns:p14="http://schemas.microsoft.com/office/powerpoint/2010/main" val="19873506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61" y="12"/>
            <a:ext cx="11639705" cy="8131068"/>
          </a:xfrm>
          <a:prstGeom prst="rect">
            <a:avLst/>
          </a:prstGeom>
        </p:spPr>
      </p:pic>
      <p:sp>
        <p:nvSpPr>
          <p:cNvPr id="6" name="Title 1"/>
          <p:cNvSpPr>
            <a:spLocks noGrp="1"/>
          </p:cNvSpPr>
          <p:nvPr>
            <p:ph type="title"/>
          </p:nvPr>
        </p:nvSpPr>
        <p:spPr>
          <a:xfrm>
            <a:off x="519274" y="1790229"/>
            <a:ext cx="4015764" cy="2285778"/>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18545805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940466" y="1790229"/>
            <a:ext cx="4015764" cy="2285778"/>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17798938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7" name="Title 1"/>
          <p:cNvSpPr>
            <a:spLocks noGrp="1"/>
          </p:cNvSpPr>
          <p:nvPr>
            <p:ph type="title"/>
          </p:nvPr>
        </p:nvSpPr>
        <p:spPr>
          <a:xfrm>
            <a:off x="5940466" y="1790229"/>
            <a:ext cx="4015764" cy="2285778"/>
          </a:xfrm>
        </p:spPr>
        <p:txBody>
          <a:bodyPr anchor="t">
            <a:noAutofit/>
          </a:bodyPr>
          <a:lstStyle>
            <a:lvl1pPr>
              <a:defRPr sz="53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224162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p:spPr>
        <p:txBody>
          <a:bodyPr lIns="99123" tIns="49559" rIns="99123" bIns="4955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5"/>
            <a:ext cx="9815669" cy="532937"/>
          </a:xfrm>
          <a:prstGeom prst="rect">
            <a:avLst/>
          </a:prstGeom>
          <a:solidFill>
            <a:srgbClr val="0091C9"/>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162983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7442888" y="6724686"/>
            <a:ext cx="2423266" cy="38625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519525" y="793357"/>
            <a:ext cx="8355605" cy="706366"/>
          </a:xfrm>
        </p:spPr>
        <p:txBody>
          <a:bodyPr/>
          <a:lstStyle/>
          <a:p>
            <a:r>
              <a:rPr lang="en-GB"/>
              <a:t>Click to edit Master title style</a:t>
            </a:r>
            <a:endParaRPr lang="en-US"/>
          </a:p>
        </p:txBody>
      </p:sp>
    </p:spTree>
    <p:extLst>
      <p:ext uri="{BB962C8B-B14F-4D97-AF65-F5344CB8AC3E}">
        <p14:creationId xmlns:p14="http://schemas.microsoft.com/office/powerpoint/2010/main" val="36516431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519342" y="1777534"/>
            <a:ext cx="8906328" cy="417936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66161494"/>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000" y="1284855"/>
            <a:ext cx="7789069" cy="5037387"/>
          </a:xfrm>
          <a:prstGeom prst="rect">
            <a:avLst/>
          </a:prstGeom>
        </p:spPr>
        <p:txBody>
          <a:bodyPr anchor="b"/>
          <a:lstStyle>
            <a:lvl1pPr algn="ctr">
              <a:defRPr sz="6600"/>
            </a:lvl1pPr>
          </a:lstStyle>
          <a:p>
            <a:r>
              <a:rPr lang="en-US" dirty="0"/>
              <a:t>Click to edit Master title style</a:t>
            </a:r>
            <a:endParaRPr lang="en-GB" dirty="0"/>
          </a:p>
        </p:txBody>
      </p:sp>
      <p:sp>
        <p:nvSpPr>
          <p:cNvPr id="4" name="Date Placeholder 3"/>
          <p:cNvSpPr>
            <a:spLocks noGrp="1"/>
          </p:cNvSpPr>
          <p:nvPr>
            <p:ph type="dt" sz="half" idx="10"/>
          </p:nvPr>
        </p:nvSpPr>
        <p:spPr>
          <a:xfrm>
            <a:off x="714000" y="6490727"/>
            <a:ext cx="2336721" cy="386255"/>
          </a:xfrm>
          <a:prstGeom prst="rect">
            <a:avLst/>
          </a:prstGeom>
        </p:spPr>
        <p:txBody>
          <a:bodyPr lIns="99403" tIns="49704" rIns="99403" bIns="49704"/>
          <a:lstStyle/>
          <a:p>
            <a:pPr defTabSz="987793"/>
            <a:fld id="{538D9C49-866B-42B9-B2D2-E45E6D9C78B5}" type="datetimeFigureOut">
              <a:rPr lang="en-GB" smtClean="0">
                <a:solidFill>
                  <a:prstClr val="black"/>
                </a:solidFill>
              </a:rPr>
              <a:pPr defTabSz="987793"/>
              <a:t>05/07/2019</a:t>
            </a:fld>
            <a:endParaRPr lang="en-GB">
              <a:solidFill>
                <a:prstClr val="black"/>
              </a:solidFill>
            </a:endParaRPr>
          </a:p>
        </p:txBody>
      </p:sp>
      <p:sp>
        <p:nvSpPr>
          <p:cNvPr id="5" name="Footer Placeholder 4"/>
          <p:cNvSpPr>
            <a:spLocks noGrp="1"/>
          </p:cNvSpPr>
          <p:nvPr>
            <p:ph type="ftr" sz="quarter" idx="11"/>
          </p:nvPr>
        </p:nvSpPr>
        <p:spPr>
          <a:xfrm>
            <a:off x="3440173" y="6724334"/>
            <a:ext cx="3505081" cy="386255"/>
          </a:xfrm>
          <a:prstGeom prst="rect">
            <a:avLst/>
          </a:prstGeom>
        </p:spPr>
        <p:txBody>
          <a:bodyPr lIns="99403" tIns="49704" rIns="99403" bIns="49704"/>
          <a:lstStyle/>
          <a:p>
            <a:pPr defTabSz="987793"/>
            <a:endParaRPr lang="en-GB">
              <a:solidFill>
                <a:prstClr val="black"/>
              </a:solidFill>
            </a:endParaRPr>
          </a:p>
        </p:txBody>
      </p:sp>
      <p:sp>
        <p:nvSpPr>
          <p:cNvPr id="6" name="Slide Number Placeholder 5"/>
          <p:cNvSpPr>
            <a:spLocks noGrp="1"/>
          </p:cNvSpPr>
          <p:nvPr>
            <p:ph type="sldNum" sz="quarter" idx="12"/>
          </p:nvPr>
        </p:nvSpPr>
        <p:spPr>
          <a:xfrm>
            <a:off x="7334706" y="6724334"/>
            <a:ext cx="2336721" cy="386255"/>
          </a:xfrm>
          <a:prstGeom prst="rect">
            <a:avLst/>
          </a:prstGeom>
        </p:spPr>
        <p:txBody>
          <a:bodyPr/>
          <a:lstStyle/>
          <a:p>
            <a:pPr defTabSz="987793"/>
            <a:fld id="{A338B474-DB92-40EF-B3F8-3EB48E33F197}" type="slidenum">
              <a:rPr lang="en-GB" smtClean="0">
                <a:solidFill>
                  <a:prstClr val="black"/>
                </a:solidFill>
              </a:rPr>
              <a:pPr defTabSz="987793"/>
              <a:t>‹#›</a:t>
            </a:fld>
            <a:endParaRPr lang="en-GB">
              <a:solidFill>
                <a:prstClr val="black"/>
              </a:solidFill>
            </a:endParaRPr>
          </a:p>
        </p:txBody>
      </p:sp>
    </p:spTree>
    <p:extLst>
      <p:ext uri="{BB962C8B-B14F-4D97-AF65-F5344CB8AC3E}">
        <p14:creationId xmlns:p14="http://schemas.microsoft.com/office/powerpoint/2010/main" val="42270008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80" y="199987"/>
            <a:ext cx="9815669" cy="532937"/>
          </a:xfrm>
          <a:prstGeom prst="rect">
            <a:avLst/>
          </a:prstGeom>
          <a:solidFill>
            <a:srgbClr val="0072C6"/>
          </a:solidFill>
        </p:spPr>
        <p:txBody>
          <a:bodyPr/>
          <a:lstStyle>
            <a:lvl1pPr marL="103601"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80" y="732802"/>
            <a:ext cx="9815669" cy="457050"/>
          </a:xfrm>
        </p:spPr>
        <p:txBody>
          <a:bodyPr>
            <a:normAutofit/>
          </a:bodyPr>
          <a:lstStyle>
            <a:lvl1pPr marL="193362"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80" y="1419088"/>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79117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39297" y="1484127"/>
            <a:ext cx="9411137" cy="3832157"/>
          </a:xfrm>
        </p:spPr>
        <p:txBody>
          <a:bodyPr anchor="t">
            <a:noAutofit/>
          </a:bodyPr>
          <a:lstStyle>
            <a:lvl1pPr>
              <a:defRPr sz="88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519273" y="5316636"/>
            <a:ext cx="7736846" cy="1015476"/>
          </a:xfrm>
        </p:spPr>
        <p:txBody>
          <a:bodyPr anchor="b">
            <a:noAutofit/>
          </a:bodyPr>
          <a:lstStyle>
            <a:lvl1pPr marL="0" indent="0">
              <a:buFontTx/>
              <a:buNone/>
              <a:defRPr sz="3100">
                <a:solidFill>
                  <a:srgbClr val="00ADC6"/>
                </a:solidFill>
              </a:defRPr>
            </a:lvl1pPr>
          </a:lstStyle>
          <a:p>
            <a:pPr lvl="0"/>
            <a:r>
              <a:rPr lang="en-US" dirty="0"/>
              <a:t>Sub heading</a:t>
            </a:r>
          </a:p>
        </p:txBody>
      </p:sp>
      <p:sp>
        <p:nvSpPr>
          <p:cNvPr id="21" name="Rectangle 20"/>
          <p:cNvSpPr/>
          <p:nvPr userDrawn="1"/>
        </p:nvSpPr>
        <p:spPr>
          <a:xfrm>
            <a:off x="519281" y="6833917"/>
            <a:ext cx="2066982" cy="254810"/>
          </a:xfrm>
          <a:prstGeom prst="rect">
            <a:avLst/>
          </a:prstGeom>
          <a:ln>
            <a:noFill/>
          </a:ln>
        </p:spPr>
        <p:style>
          <a:lnRef idx="2">
            <a:schemeClr val="dk1"/>
          </a:lnRef>
          <a:fillRef idx="1">
            <a:schemeClr val="lt1"/>
          </a:fillRef>
          <a:effectRef idx="0">
            <a:schemeClr val="dk1"/>
          </a:effectRef>
          <a:fontRef idx="minor">
            <a:schemeClr val="dk1"/>
          </a:fontRef>
        </p:style>
        <p:txBody>
          <a:bodyPr lIns="99338" tIns="49677" rIns="99338" bIns="49677" rtlCol="0" anchor="ctr"/>
          <a:lstStyle/>
          <a:p>
            <a:pPr algn="ctr" defTabSz="496928"/>
            <a:endParaRPr lang="en-US">
              <a:solidFill>
                <a:srgbClr val="000000"/>
              </a:solidFill>
            </a:endParaRPr>
          </a:p>
        </p:txBody>
      </p:sp>
      <p:sp>
        <p:nvSpPr>
          <p:cNvPr id="7" name="Content Placeholder 19"/>
          <p:cNvSpPr>
            <a:spLocks noGrp="1"/>
          </p:cNvSpPr>
          <p:nvPr>
            <p:ph sz="quarter" idx="11" hasCustomPrompt="1"/>
          </p:nvPr>
        </p:nvSpPr>
        <p:spPr>
          <a:xfrm>
            <a:off x="519451" y="6332110"/>
            <a:ext cx="4951891"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1554" y="5836870"/>
            <a:ext cx="1388952" cy="1011668"/>
          </a:xfrm>
          <a:prstGeom prst="rect">
            <a:avLst/>
          </a:prstGeom>
        </p:spPr>
      </p:pic>
    </p:spTree>
    <p:extLst>
      <p:ext uri="{BB962C8B-B14F-4D97-AF65-F5344CB8AC3E}">
        <p14:creationId xmlns:p14="http://schemas.microsoft.com/office/powerpoint/2010/main" val="16645567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5576" y="296106"/>
            <a:ext cx="927765" cy="538473"/>
          </a:xfrm>
          <a:prstGeom prst="rect">
            <a:avLst/>
          </a:prstGeom>
        </p:spPr>
      </p:pic>
      <p:sp>
        <p:nvSpPr>
          <p:cNvPr id="9" name="Rectangle 8"/>
          <p:cNvSpPr/>
          <p:nvPr userDrawn="1"/>
        </p:nvSpPr>
        <p:spPr>
          <a:xfrm>
            <a:off x="1" y="0"/>
            <a:ext cx="10385425" cy="7254875"/>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9338" tIns="49677" rIns="99338" bIns="49677" rtlCol="0" anchor="ctr"/>
          <a:lstStyle/>
          <a:p>
            <a:pPr algn="ctr" defTabSz="496928"/>
            <a:endParaRPr lang="en-US">
              <a:solidFill>
                <a:srgbClr val="FFFFFF"/>
              </a:solidFill>
            </a:endParaRPr>
          </a:p>
        </p:txBody>
      </p:sp>
      <p:sp>
        <p:nvSpPr>
          <p:cNvPr id="15" name="Content Placeholder 19"/>
          <p:cNvSpPr>
            <a:spLocks noGrp="1"/>
          </p:cNvSpPr>
          <p:nvPr>
            <p:ph sz="quarter" idx="10" hasCustomPrompt="1"/>
          </p:nvPr>
        </p:nvSpPr>
        <p:spPr>
          <a:xfrm>
            <a:off x="519273" y="5316636"/>
            <a:ext cx="7736846" cy="1015476"/>
          </a:xfrm>
        </p:spPr>
        <p:txBody>
          <a:bodyPr anchor="b">
            <a:noAutofit/>
          </a:bodyPr>
          <a:lstStyle>
            <a:lvl1pPr marL="0" indent="0">
              <a:buFontTx/>
              <a:buNone/>
              <a:defRPr sz="3100">
                <a:solidFill>
                  <a:schemeClr val="bg1"/>
                </a:solidFill>
              </a:defRPr>
            </a:lvl1pPr>
          </a:lstStyle>
          <a:p>
            <a:pPr lvl="0"/>
            <a:r>
              <a:rPr lang="en-US" dirty="0"/>
              <a:t>Sub heading</a:t>
            </a:r>
          </a:p>
        </p:txBody>
      </p:sp>
      <p:sp>
        <p:nvSpPr>
          <p:cNvPr id="18" name="Title 1"/>
          <p:cNvSpPr>
            <a:spLocks noGrp="1"/>
          </p:cNvSpPr>
          <p:nvPr>
            <p:ph type="title"/>
          </p:nvPr>
        </p:nvSpPr>
        <p:spPr>
          <a:xfrm>
            <a:off x="539297" y="1484127"/>
            <a:ext cx="9411137" cy="3832157"/>
          </a:xfrm>
        </p:spPr>
        <p:txBody>
          <a:bodyPr anchor="t">
            <a:noAutofit/>
          </a:bodyPr>
          <a:lstStyle>
            <a:lvl1pPr>
              <a:defRPr sz="88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519271" y="6332233"/>
            <a:ext cx="2423266" cy="386255"/>
          </a:xfrm>
          <a:prstGeom prst="rect">
            <a:avLst/>
          </a:prstGeom>
        </p:spPr>
        <p:txBody>
          <a:bodyPr vert="horz" lIns="99338" tIns="49677" rIns="99338" bIns="49677"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1554" y="5836870"/>
            <a:ext cx="1388952" cy="1011668"/>
          </a:xfrm>
          <a:prstGeom prst="rect">
            <a:avLst/>
          </a:prstGeom>
        </p:spPr>
      </p:pic>
      <p:sp>
        <p:nvSpPr>
          <p:cNvPr id="10" name="Content Placeholder 19"/>
          <p:cNvSpPr>
            <a:spLocks noGrp="1"/>
          </p:cNvSpPr>
          <p:nvPr>
            <p:ph sz="quarter" idx="11" hasCustomPrompt="1"/>
          </p:nvPr>
        </p:nvSpPr>
        <p:spPr>
          <a:xfrm>
            <a:off x="519451" y="6332110"/>
            <a:ext cx="4951891" cy="381924"/>
          </a:xfrm>
        </p:spPr>
        <p:txBody>
          <a:bodyPr anchor="b">
            <a:noAutofit/>
          </a:bodyPr>
          <a:lstStyle>
            <a:lvl1pPr marL="0" indent="0">
              <a:buFontTx/>
              <a:buNone/>
              <a:defRPr sz="1800">
                <a:solidFill>
                  <a:schemeClr val="bg1"/>
                </a:solidFill>
              </a:defRPr>
            </a:lvl1pPr>
          </a:lstStyle>
          <a:p>
            <a:pPr lvl="0"/>
            <a:r>
              <a:rPr lang="en-US" dirty="0"/>
              <a:t>Insert date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12581297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338" tIns="49677" rIns="99338" bIns="4967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54"/>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15154750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338" tIns="49677" rIns="99338" bIns="4967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562230" y="4851689"/>
            <a:ext cx="3699651"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562364" y="1548362"/>
            <a:ext cx="3857721" cy="3181922"/>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11721843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Title 1"/>
          <p:cNvSpPr>
            <a:spLocks noGrp="1"/>
          </p:cNvSpPr>
          <p:nvPr>
            <p:ph type="title"/>
          </p:nvPr>
        </p:nvSpPr>
        <p:spPr>
          <a:xfrm>
            <a:off x="519276" y="495025"/>
            <a:ext cx="4255348" cy="2285776"/>
          </a:xfrm>
        </p:spPr>
        <p:txBody>
          <a:bodyPr anchor="t">
            <a:noAutofit/>
          </a:bodyPr>
          <a:lstStyle>
            <a:lvl1pPr>
              <a:defRPr sz="53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519291" y="2975935"/>
            <a:ext cx="4174240" cy="953548"/>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519451"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33080535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291" y="5236585"/>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51"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611513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773"/>
            <a:r>
              <a:rPr lang="en-GB" sz="9800" dirty="0">
                <a:solidFill>
                  <a:prstClr val="white"/>
                </a:solidFill>
                <a:latin typeface="Arial Black"/>
              </a:rPr>
              <a:t>02</a:t>
            </a:r>
            <a:endParaRPr lang="en-GB" sz="9800" dirty="0">
              <a:solidFill>
                <a:prstClr val="white"/>
              </a:solidFill>
            </a:endParaRPr>
          </a:p>
        </p:txBody>
      </p:sp>
      <p:sp>
        <p:nvSpPr>
          <p:cNvPr id="7" name="TextBox 6"/>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744594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338" tIns="49677" rIns="99338" bIns="4967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54"/>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6979100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291" y="5236585"/>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51"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7115556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1" name="Title 1"/>
          <p:cNvSpPr>
            <a:spLocks noGrp="1"/>
          </p:cNvSpPr>
          <p:nvPr>
            <p:ph type="title"/>
          </p:nvPr>
        </p:nvSpPr>
        <p:spPr>
          <a:xfrm>
            <a:off x="5940466" y="1387143"/>
            <a:ext cx="4015764" cy="2285776"/>
          </a:xfrm>
        </p:spPr>
        <p:txBody>
          <a:bodyPr anchor="t">
            <a:noAutofit/>
          </a:bodyPr>
          <a:lstStyle>
            <a:lvl1pPr>
              <a:defRPr sz="53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940466" y="3852154"/>
            <a:ext cx="4015764"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940466" y="4901280"/>
            <a:ext cx="4015764"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22723083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8"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940627" y="4234102"/>
            <a:ext cx="401576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940627" y="5283205"/>
            <a:ext cx="4015765"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40652246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6120756" y="1342362"/>
            <a:ext cx="4015764"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6123049" y="3628139"/>
            <a:ext cx="3980615" cy="981072"/>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6123041" y="4609568"/>
            <a:ext cx="3980613"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28982036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Content Placeholder 19"/>
          <p:cNvSpPr>
            <a:spLocks noGrp="1"/>
          </p:cNvSpPr>
          <p:nvPr>
            <p:ph sz="quarter" idx="11" hasCustomPrompt="1"/>
          </p:nvPr>
        </p:nvSpPr>
        <p:spPr>
          <a:xfrm>
            <a:off x="5873152" y="3605170"/>
            <a:ext cx="4015764" cy="599519"/>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873152" y="4204577"/>
            <a:ext cx="3842675" cy="348576"/>
          </a:xfrm>
        </p:spPr>
        <p:txBody>
          <a:bodyPr anchor="b">
            <a:noAutofit/>
          </a:bodyPr>
          <a:lstStyle>
            <a:lvl1pPr marL="0" indent="0">
              <a:buFontTx/>
              <a:buNone/>
              <a:defRPr sz="1800">
                <a:solidFill>
                  <a:srgbClr val="00ADC6"/>
                </a:solidFill>
              </a:defRPr>
            </a:lvl1pPr>
          </a:lstStyle>
          <a:p>
            <a:pPr lvl="0"/>
            <a:r>
              <a:rPr lang="en-US" dirty="0"/>
              <a:t>Insert date</a:t>
            </a:r>
          </a:p>
        </p:txBody>
      </p:sp>
      <p:sp>
        <p:nvSpPr>
          <p:cNvPr id="9" name="Title 1"/>
          <p:cNvSpPr>
            <a:spLocks noGrp="1"/>
          </p:cNvSpPr>
          <p:nvPr>
            <p:ph type="title"/>
          </p:nvPr>
        </p:nvSpPr>
        <p:spPr>
          <a:xfrm>
            <a:off x="5873152" y="1319265"/>
            <a:ext cx="4015764" cy="2285776"/>
          </a:xfrm>
        </p:spPr>
        <p:txBody>
          <a:bodyPr anchor="t">
            <a:noAutofit/>
          </a:bodyPr>
          <a:lstStyle>
            <a:lvl1pPr>
              <a:defRPr sz="53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42453821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9338" tIns="49677" rIns="99338" bIns="49677" rtlCol="0" anchor="ctr"/>
          <a:lstStyle/>
          <a:p>
            <a:pPr algn="ctr" defTabSz="496928"/>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9303" y="5805154"/>
            <a:ext cx="1043277" cy="1061702"/>
          </a:xfrm>
          <a:prstGeom prst="rect">
            <a:avLst/>
          </a:prstGeom>
        </p:spPr>
      </p:pic>
      <p:sp>
        <p:nvSpPr>
          <p:cNvPr id="8" name="Content Placeholder 19"/>
          <p:cNvSpPr>
            <a:spLocks noGrp="1"/>
          </p:cNvSpPr>
          <p:nvPr>
            <p:ph sz="quarter" idx="10" hasCustomPrompt="1"/>
          </p:nvPr>
        </p:nvSpPr>
        <p:spPr>
          <a:xfrm>
            <a:off x="692362" y="4669210"/>
            <a:ext cx="7736846" cy="543765"/>
          </a:xfrm>
        </p:spPr>
        <p:txBody>
          <a:bodyPr>
            <a:normAutofit/>
          </a:bodyPr>
          <a:lstStyle>
            <a:lvl1pPr marL="0" indent="0">
              <a:buFontTx/>
              <a:buNone/>
              <a:defRPr sz="20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92364" y="1944382"/>
            <a:ext cx="8076771" cy="2588474"/>
          </a:xfrm>
        </p:spPr>
        <p:txBody>
          <a:bodyPr>
            <a:normAutofit/>
          </a:bodyPr>
          <a:lstStyle>
            <a:lvl1pPr marL="0" indent="0">
              <a:buFontTx/>
              <a:buNone/>
              <a:defRPr sz="4000">
                <a:solidFill>
                  <a:schemeClr val="bg1"/>
                </a:solidFill>
                <a:latin typeface="Arial"/>
                <a:cs typeface="Arial"/>
              </a:defRPr>
            </a:lvl1pPr>
          </a:lstStyle>
          <a:p>
            <a:r>
              <a:rPr lang="en-GB" sz="4000" b="0" dirty="0">
                <a:solidFill>
                  <a:schemeClr val="bg1"/>
                </a:solidFill>
                <a:latin typeface="+mn-lt"/>
                <a:cs typeface="Arial"/>
              </a:rPr>
              <a:t>“You can use this slide to pull out a quote. Use point size 36.”</a:t>
            </a:r>
            <a:endParaRPr lang="en-US" sz="4000" b="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10147988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76" y="12"/>
            <a:ext cx="11639705" cy="8131068"/>
          </a:xfrm>
          <a:prstGeom prst="rect">
            <a:avLst/>
          </a:prstGeom>
        </p:spPr>
      </p:pic>
      <p:sp>
        <p:nvSpPr>
          <p:cNvPr id="6" name="Title 1"/>
          <p:cNvSpPr>
            <a:spLocks noGrp="1"/>
          </p:cNvSpPr>
          <p:nvPr>
            <p:ph type="title"/>
          </p:nvPr>
        </p:nvSpPr>
        <p:spPr>
          <a:xfrm>
            <a:off x="519274"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3061408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5552734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7"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89" y="392692"/>
            <a:ext cx="1053599" cy="760194"/>
          </a:xfrm>
          <a:prstGeom prst="rect">
            <a:avLst/>
          </a:prstGeom>
        </p:spPr>
      </p:pic>
    </p:spTree>
    <p:extLst>
      <p:ext uri="{BB962C8B-B14F-4D97-AF65-F5344CB8AC3E}">
        <p14:creationId xmlns:p14="http://schemas.microsoft.com/office/powerpoint/2010/main" val="3727044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E32486"/>
          </a:solidFill>
        </p:spPr>
        <p:txBody>
          <a:bodyPr lIns="99123" tIns="49559" rIns="99123" bIns="49559"/>
          <a:lstStyle>
            <a:lvl1pPr marL="10331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78525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7442888" y="6724667"/>
            <a:ext cx="2423266" cy="38625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519468" y="793357"/>
            <a:ext cx="8355605" cy="706366"/>
          </a:xfrm>
        </p:spPr>
        <p:txBody>
          <a:bodyPr/>
          <a:lstStyle/>
          <a:p>
            <a:r>
              <a:rPr lang="en-GB"/>
              <a:t>Click to edit Master title style</a:t>
            </a:r>
            <a:endParaRPr lang="en-US"/>
          </a:p>
        </p:txBody>
      </p:sp>
    </p:spTree>
    <p:extLst>
      <p:ext uri="{BB962C8B-B14F-4D97-AF65-F5344CB8AC3E}">
        <p14:creationId xmlns:p14="http://schemas.microsoft.com/office/powerpoint/2010/main" val="11077548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519300" y="1777534"/>
            <a:ext cx="8906328" cy="417936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5597368"/>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000" y="1284841"/>
            <a:ext cx="7789069" cy="5037387"/>
          </a:xfrm>
          <a:prstGeom prst="rect">
            <a:avLst/>
          </a:prstGeom>
        </p:spPr>
        <p:txBody>
          <a:bodyPr anchor="b"/>
          <a:lstStyle>
            <a:lvl1pPr algn="ctr">
              <a:defRPr sz="6600"/>
            </a:lvl1pPr>
          </a:lstStyle>
          <a:p>
            <a:r>
              <a:rPr lang="en-US" dirty="0"/>
              <a:t>Click to edit Master title style</a:t>
            </a:r>
            <a:endParaRPr lang="en-GB" dirty="0"/>
          </a:p>
        </p:txBody>
      </p:sp>
      <p:sp>
        <p:nvSpPr>
          <p:cNvPr id="4" name="Date Placeholder 3"/>
          <p:cNvSpPr>
            <a:spLocks noGrp="1"/>
          </p:cNvSpPr>
          <p:nvPr>
            <p:ph type="dt" sz="half" idx="10"/>
          </p:nvPr>
        </p:nvSpPr>
        <p:spPr>
          <a:xfrm>
            <a:off x="714000" y="6490709"/>
            <a:ext cx="2336721" cy="386255"/>
          </a:xfrm>
          <a:prstGeom prst="rect">
            <a:avLst/>
          </a:prstGeom>
        </p:spPr>
        <p:txBody>
          <a:bodyPr lIns="99543" tIns="49774" rIns="99543" bIns="49774"/>
          <a:lstStyle/>
          <a:p>
            <a:pPr defTabSz="989126"/>
            <a:fld id="{538D9C49-866B-42B9-B2D2-E45E6D9C78B5}" type="datetimeFigureOut">
              <a:rPr lang="en-GB" smtClean="0">
                <a:solidFill>
                  <a:prstClr val="black"/>
                </a:solidFill>
              </a:rPr>
              <a:pPr defTabSz="989126"/>
              <a:t>05/07/2019</a:t>
            </a:fld>
            <a:endParaRPr lang="en-GB">
              <a:solidFill>
                <a:prstClr val="black"/>
              </a:solidFill>
            </a:endParaRPr>
          </a:p>
        </p:txBody>
      </p:sp>
      <p:sp>
        <p:nvSpPr>
          <p:cNvPr id="5" name="Footer Placeholder 4"/>
          <p:cNvSpPr>
            <a:spLocks noGrp="1"/>
          </p:cNvSpPr>
          <p:nvPr>
            <p:ph type="ftr" sz="quarter" idx="11"/>
          </p:nvPr>
        </p:nvSpPr>
        <p:spPr>
          <a:xfrm>
            <a:off x="3440173" y="6724318"/>
            <a:ext cx="3505081" cy="386255"/>
          </a:xfrm>
          <a:prstGeom prst="rect">
            <a:avLst/>
          </a:prstGeom>
        </p:spPr>
        <p:txBody>
          <a:bodyPr lIns="99543" tIns="49774" rIns="99543" bIns="49774"/>
          <a:lstStyle/>
          <a:p>
            <a:pPr defTabSz="989126"/>
            <a:endParaRPr lang="en-GB">
              <a:solidFill>
                <a:prstClr val="black"/>
              </a:solidFill>
            </a:endParaRPr>
          </a:p>
        </p:txBody>
      </p:sp>
      <p:sp>
        <p:nvSpPr>
          <p:cNvPr id="6" name="Slide Number Placeholder 5"/>
          <p:cNvSpPr>
            <a:spLocks noGrp="1"/>
          </p:cNvSpPr>
          <p:nvPr>
            <p:ph type="sldNum" sz="quarter" idx="12"/>
          </p:nvPr>
        </p:nvSpPr>
        <p:spPr>
          <a:xfrm>
            <a:off x="7334706" y="6724319"/>
            <a:ext cx="2336721" cy="386255"/>
          </a:xfrm>
          <a:prstGeom prst="rect">
            <a:avLst/>
          </a:prstGeom>
        </p:spPr>
        <p:txBody>
          <a:bodyPr/>
          <a:lstStyle/>
          <a:p>
            <a:pPr defTabSz="989126"/>
            <a:fld id="{A338B474-DB92-40EF-B3F8-3EB48E33F197}" type="slidenum">
              <a:rPr lang="en-GB" smtClean="0">
                <a:solidFill>
                  <a:prstClr val="black"/>
                </a:solidFill>
              </a:rPr>
              <a:pPr defTabSz="989126"/>
              <a:t>‹#›</a:t>
            </a:fld>
            <a:endParaRPr lang="en-GB">
              <a:solidFill>
                <a:prstClr val="black"/>
              </a:solidFill>
            </a:endParaRPr>
          </a:p>
        </p:txBody>
      </p:sp>
    </p:spTree>
    <p:extLst>
      <p:ext uri="{BB962C8B-B14F-4D97-AF65-F5344CB8AC3E}">
        <p14:creationId xmlns:p14="http://schemas.microsoft.com/office/powerpoint/2010/main" val="22570649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199972"/>
            <a:ext cx="9815669" cy="532937"/>
          </a:xfrm>
          <a:prstGeom prst="rect">
            <a:avLst/>
          </a:prstGeom>
          <a:solidFill>
            <a:srgbClr val="0072C6"/>
          </a:solidFill>
        </p:spPr>
        <p:txBody>
          <a:bodyPr/>
          <a:lstStyle>
            <a:lvl1pPr marL="103741"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784"/>
            <a:ext cx="9815669" cy="457050"/>
          </a:xfrm>
        </p:spPr>
        <p:txBody>
          <a:bodyPr>
            <a:normAutofit/>
          </a:bodyPr>
          <a:lstStyle>
            <a:lvl1pPr marL="19362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67438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39297" y="1484127"/>
            <a:ext cx="9411137" cy="3832157"/>
          </a:xfrm>
        </p:spPr>
        <p:txBody>
          <a:bodyPr anchor="t">
            <a:noAutofit/>
          </a:bodyPr>
          <a:lstStyle>
            <a:lvl1pPr>
              <a:defRPr sz="88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519273" y="5316641"/>
            <a:ext cx="7736846" cy="1015476"/>
          </a:xfrm>
        </p:spPr>
        <p:txBody>
          <a:bodyPr anchor="b">
            <a:noAutofit/>
          </a:bodyPr>
          <a:lstStyle>
            <a:lvl1pPr marL="0" indent="0">
              <a:buFontTx/>
              <a:buNone/>
              <a:defRPr sz="3100">
                <a:solidFill>
                  <a:srgbClr val="00ADC6"/>
                </a:solidFill>
              </a:defRPr>
            </a:lvl1pPr>
          </a:lstStyle>
          <a:p>
            <a:pPr lvl="0"/>
            <a:r>
              <a:rPr lang="en-US" dirty="0"/>
              <a:t>Sub heading</a:t>
            </a:r>
          </a:p>
        </p:txBody>
      </p:sp>
      <p:sp>
        <p:nvSpPr>
          <p:cNvPr id="21" name="Rectangle 20"/>
          <p:cNvSpPr/>
          <p:nvPr userDrawn="1"/>
        </p:nvSpPr>
        <p:spPr>
          <a:xfrm>
            <a:off x="519281" y="6833930"/>
            <a:ext cx="2066982" cy="254810"/>
          </a:xfrm>
          <a:prstGeom prst="rect">
            <a:avLst/>
          </a:prstGeom>
          <a:ln>
            <a:noFill/>
          </a:ln>
        </p:spPr>
        <p:style>
          <a:lnRef idx="2">
            <a:schemeClr val="dk1"/>
          </a:lnRef>
          <a:fillRef idx="1">
            <a:schemeClr val="lt1"/>
          </a:fillRef>
          <a:effectRef idx="0">
            <a:schemeClr val="dk1"/>
          </a:effectRef>
          <a:fontRef idx="minor">
            <a:schemeClr val="dk1"/>
          </a:fontRef>
        </p:style>
        <p:txBody>
          <a:bodyPr lIns="99478" tIns="49747" rIns="99478" bIns="49747" rtlCol="0" anchor="ctr"/>
          <a:lstStyle/>
          <a:p>
            <a:pPr algn="ctr" defTabSz="497598"/>
            <a:endParaRPr lang="en-US">
              <a:solidFill>
                <a:srgbClr val="000000"/>
              </a:solidFill>
            </a:endParaRPr>
          </a:p>
        </p:txBody>
      </p:sp>
      <p:sp>
        <p:nvSpPr>
          <p:cNvPr id="7" name="Content Placeholder 19"/>
          <p:cNvSpPr>
            <a:spLocks noGrp="1"/>
          </p:cNvSpPr>
          <p:nvPr>
            <p:ph sz="quarter" idx="11" hasCustomPrompt="1"/>
          </p:nvPr>
        </p:nvSpPr>
        <p:spPr>
          <a:xfrm>
            <a:off x="519441" y="6332116"/>
            <a:ext cx="4951891" cy="381924"/>
          </a:xfrm>
        </p:spPr>
        <p:txBody>
          <a:bodyPr anchor="b">
            <a:noAutofit/>
          </a:bodyPr>
          <a:lstStyle>
            <a:lvl1pPr marL="0" indent="0">
              <a:buFontTx/>
              <a:buNone/>
              <a:defRPr sz="1800">
                <a:solidFill>
                  <a:srgbClr val="00ADC6"/>
                </a:solidFill>
              </a:defRPr>
            </a:lvl1pPr>
          </a:lstStyle>
          <a:p>
            <a:pPr lvl="0"/>
            <a:r>
              <a:rPr lang="en-US" dirty="0"/>
              <a:t>Insert date</a:t>
            </a:r>
          </a:p>
        </p:txBody>
      </p:sp>
    </p:spTree>
    <p:extLst>
      <p:ext uri="{BB962C8B-B14F-4D97-AF65-F5344CB8AC3E}">
        <p14:creationId xmlns:p14="http://schemas.microsoft.com/office/powerpoint/2010/main" val="4443912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5576" y="296106"/>
            <a:ext cx="927765" cy="538473"/>
          </a:xfrm>
          <a:prstGeom prst="rect">
            <a:avLst/>
          </a:prstGeom>
        </p:spPr>
      </p:pic>
      <p:sp>
        <p:nvSpPr>
          <p:cNvPr id="9" name="Rectangle 8"/>
          <p:cNvSpPr/>
          <p:nvPr userDrawn="1"/>
        </p:nvSpPr>
        <p:spPr>
          <a:xfrm>
            <a:off x="1" y="0"/>
            <a:ext cx="10385425" cy="7254875"/>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9478" tIns="49747" rIns="99478" bIns="49747" rtlCol="0" anchor="ctr"/>
          <a:lstStyle/>
          <a:p>
            <a:pPr algn="ctr" defTabSz="497598"/>
            <a:endParaRPr lang="en-US">
              <a:solidFill>
                <a:srgbClr val="FFFFFF"/>
              </a:solidFill>
            </a:endParaRPr>
          </a:p>
        </p:txBody>
      </p:sp>
      <p:sp>
        <p:nvSpPr>
          <p:cNvPr id="15" name="Content Placeholder 19"/>
          <p:cNvSpPr>
            <a:spLocks noGrp="1"/>
          </p:cNvSpPr>
          <p:nvPr>
            <p:ph sz="quarter" idx="10" hasCustomPrompt="1"/>
          </p:nvPr>
        </p:nvSpPr>
        <p:spPr>
          <a:xfrm>
            <a:off x="519273" y="5316641"/>
            <a:ext cx="7736846" cy="1015476"/>
          </a:xfrm>
        </p:spPr>
        <p:txBody>
          <a:bodyPr anchor="b">
            <a:noAutofit/>
          </a:bodyPr>
          <a:lstStyle>
            <a:lvl1pPr marL="0" indent="0">
              <a:buFontTx/>
              <a:buNone/>
              <a:defRPr sz="3100">
                <a:solidFill>
                  <a:schemeClr val="bg1"/>
                </a:solidFill>
              </a:defRPr>
            </a:lvl1pPr>
          </a:lstStyle>
          <a:p>
            <a:pPr lvl="0"/>
            <a:r>
              <a:rPr lang="en-US" dirty="0"/>
              <a:t>Sub heading</a:t>
            </a:r>
          </a:p>
        </p:txBody>
      </p:sp>
      <p:sp>
        <p:nvSpPr>
          <p:cNvPr id="18" name="Title 1"/>
          <p:cNvSpPr>
            <a:spLocks noGrp="1"/>
          </p:cNvSpPr>
          <p:nvPr>
            <p:ph type="title"/>
          </p:nvPr>
        </p:nvSpPr>
        <p:spPr>
          <a:xfrm>
            <a:off x="539297" y="1484127"/>
            <a:ext cx="9411137" cy="3832157"/>
          </a:xfrm>
        </p:spPr>
        <p:txBody>
          <a:bodyPr anchor="t">
            <a:noAutofit/>
          </a:bodyPr>
          <a:lstStyle>
            <a:lvl1pPr>
              <a:defRPr sz="88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519271" y="6332227"/>
            <a:ext cx="2423266" cy="386255"/>
          </a:xfrm>
          <a:prstGeom prst="rect">
            <a:avLst/>
          </a:prstGeom>
        </p:spPr>
        <p:txBody>
          <a:bodyPr vert="horz" lIns="99478" tIns="49747" rIns="99478" bIns="49747"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1554" y="5836888"/>
            <a:ext cx="1388952" cy="1011668"/>
          </a:xfrm>
          <a:prstGeom prst="rect">
            <a:avLst/>
          </a:prstGeom>
        </p:spPr>
      </p:pic>
      <p:sp>
        <p:nvSpPr>
          <p:cNvPr id="10" name="Content Placeholder 19"/>
          <p:cNvSpPr>
            <a:spLocks noGrp="1"/>
          </p:cNvSpPr>
          <p:nvPr>
            <p:ph sz="quarter" idx="11" hasCustomPrompt="1"/>
          </p:nvPr>
        </p:nvSpPr>
        <p:spPr>
          <a:xfrm>
            <a:off x="519441" y="6332116"/>
            <a:ext cx="4951891" cy="381924"/>
          </a:xfrm>
        </p:spPr>
        <p:txBody>
          <a:bodyPr anchor="b">
            <a:noAutofit/>
          </a:bodyPr>
          <a:lstStyle>
            <a:lvl1pPr marL="0" indent="0">
              <a:buFontTx/>
              <a:buNone/>
              <a:defRPr sz="1800">
                <a:solidFill>
                  <a:schemeClr val="bg1"/>
                </a:solidFill>
              </a:defRPr>
            </a:lvl1pPr>
          </a:lstStyle>
          <a:p>
            <a:pPr lvl="0"/>
            <a:r>
              <a:rPr lang="en-US" dirty="0"/>
              <a:t>Insert date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39212008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478" tIns="49747" rIns="99478" bIns="4974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40"/>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30174384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478" tIns="49747" rIns="99478" bIns="4974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562230" y="4851684"/>
            <a:ext cx="3699651"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562353" y="1548362"/>
            <a:ext cx="3857721" cy="3181922"/>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16786346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Title 1"/>
          <p:cNvSpPr>
            <a:spLocks noGrp="1"/>
          </p:cNvSpPr>
          <p:nvPr>
            <p:ph type="title"/>
          </p:nvPr>
        </p:nvSpPr>
        <p:spPr>
          <a:xfrm>
            <a:off x="519276" y="495025"/>
            <a:ext cx="4255348" cy="2285776"/>
          </a:xfrm>
        </p:spPr>
        <p:txBody>
          <a:bodyPr anchor="t">
            <a:noAutofit/>
          </a:bodyPr>
          <a:lstStyle>
            <a:lvl1pPr>
              <a:defRPr sz="53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519300" y="2975953"/>
            <a:ext cx="4174240" cy="953548"/>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519441" y="6332116"/>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33668143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300" y="5236579"/>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41" y="6332116"/>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3522883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E32486"/>
          </a:solidFill>
        </p:spPr>
        <p:txBody>
          <a:bodyPr lIns="99123" tIns="49559" rIns="99123" bIns="49559"/>
          <a:lstStyle>
            <a:lvl1pPr marL="10331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96280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478" tIns="49747" rIns="99478" bIns="4974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40"/>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28179971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300" y="5236579"/>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41" y="6332116"/>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20887044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1" name="Title 1"/>
          <p:cNvSpPr>
            <a:spLocks noGrp="1"/>
          </p:cNvSpPr>
          <p:nvPr>
            <p:ph type="title"/>
          </p:nvPr>
        </p:nvSpPr>
        <p:spPr>
          <a:xfrm>
            <a:off x="5940466" y="1387143"/>
            <a:ext cx="4015764" cy="2285776"/>
          </a:xfrm>
        </p:spPr>
        <p:txBody>
          <a:bodyPr anchor="t">
            <a:noAutofit/>
          </a:bodyPr>
          <a:lstStyle>
            <a:lvl1pPr>
              <a:defRPr sz="53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940466" y="3852140"/>
            <a:ext cx="4015764"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940466" y="4901298"/>
            <a:ext cx="4015764"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41686200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8"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940617" y="4234093"/>
            <a:ext cx="401576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940617" y="5283222"/>
            <a:ext cx="4015765"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17660345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6120756" y="1342362"/>
            <a:ext cx="4015764"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6123039" y="3628139"/>
            <a:ext cx="3980615" cy="981072"/>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6123030" y="4609568"/>
            <a:ext cx="3980613"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28605776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Content Placeholder 19"/>
          <p:cNvSpPr>
            <a:spLocks noGrp="1"/>
          </p:cNvSpPr>
          <p:nvPr>
            <p:ph sz="quarter" idx="11" hasCustomPrompt="1"/>
          </p:nvPr>
        </p:nvSpPr>
        <p:spPr>
          <a:xfrm>
            <a:off x="5873152" y="3605156"/>
            <a:ext cx="4015764" cy="599519"/>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873152" y="4204577"/>
            <a:ext cx="3842675" cy="348576"/>
          </a:xfrm>
        </p:spPr>
        <p:txBody>
          <a:bodyPr anchor="b">
            <a:noAutofit/>
          </a:bodyPr>
          <a:lstStyle>
            <a:lvl1pPr marL="0" indent="0">
              <a:buFontTx/>
              <a:buNone/>
              <a:defRPr sz="1800">
                <a:solidFill>
                  <a:srgbClr val="00ADC6"/>
                </a:solidFill>
              </a:defRPr>
            </a:lvl1pPr>
          </a:lstStyle>
          <a:p>
            <a:pPr lvl="0"/>
            <a:r>
              <a:rPr lang="en-US" dirty="0"/>
              <a:t>Insert date</a:t>
            </a:r>
          </a:p>
        </p:txBody>
      </p:sp>
      <p:sp>
        <p:nvSpPr>
          <p:cNvPr id="9" name="Title 1"/>
          <p:cNvSpPr>
            <a:spLocks noGrp="1"/>
          </p:cNvSpPr>
          <p:nvPr>
            <p:ph type="title"/>
          </p:nvPr>
        </p:nvSpPr>
        <p:spPr>
          <a:xfrm>
            <a:off x="5873152" y="1319265"/>
            <a:ext cx="4015764" cy="2285776"/>
          </a:xfrm>
        </p:spPr>
        <p:txBody>
          <a:bodyPr anchor="t">
            <a:noAutofit/>
          </a:bodyPr>
          <a:lstStyle>
            <a:lvl1pPr>
              <a:defRPr sz="53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34292388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9478" tIns="49747" rIns="99478" bIns="49747" rtlCol="0" anchor="ctr"/>
          <a:lstStyle/>
          <a:p>
            <a:pPr algn="ctr" defTabSz="497598"/>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9292" y="5805154"/>
            <a:ext cx="1043277" cy="1061702"/>
          </a:xfrm>
          <a:prstGeom prst="rect">
            <a:avLst/>
          </a:prstGeom>
        </p:spPr>
      </p:pic>
      <p:sp>
        <p:nvSpPr>
          <p:cNvPr id="8" name="Content Placeholder 19"/>
          <p:cNvSpPr>
            <a:spLocks noGrp="1"/>
          </p:cNvSpPr>
          <p:nvPr>
            <p:ph sz="quarter" idx="10" hasCustomPrompt="1"/>
          </p:nvPr>
        </p:nvSpPr>
        <p:spPr>
          <a:xfrm>
            <a:off x="692362" y="4669205"/>
            <a:ext cx="7736846" cy="543765"/>
          </a:xfrm>
        </p:spPr>
        <p:txBody>
          <a:bodyPr>
            <a:normAutofit/>
          </a:bodyPr>
          <a:lstStyle>
            <a:lvl1pPr marL="0" indent="0">
              <a:buFontTx/>
              <a:buNone/>
              <a:defRPr sz="20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92364" y="1944395"/>
            <a:ext cx="8076771" cy="2588474"/>
          </a:xfrm>
        </p:spPr>
        <p:txBody>
          <a:bodyPr>
            <a:normAutofit/>
          </a:bodyPr>
          <a:lstStyle>
            <a:lvl1pPr marL="0" indent="0">
              <a:buFontTx/>
              <a:buNone/>
              <a:defRPr sz="4000">
                <a:solidFill>
                  <a:schemeClr val="bg1"/>
                </a:solidFill>
                <a:latin typeface="Arial"/>
                <a:cs typeface="Arial"/>
              </a:defRPr>
            </a:lvl1pPr>
          </a:lstStyle>
          <a:p>
            <a:r>
              <a:rPr lang="en-GB" sz="4000" b="0" dirty="0">
                <a:solidFill>
                  <a:schemeClr val="bg1"/>
                </a:solidFill>
                <a:latin typeface="+mn-lt"/>
                <a:cs typeface="Arial"/>
              </a:rPr>
              <a:t>“You can use this slide to pull out a quote. Use point size 36.”</a:t>
            </a:r>
            <a:endParaRPr lang="en-US" sz="4000" b="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3184683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92" y="12"/>
            <a:ext cx="11639705" cy="8131068"/>
          </a:xfrm>
          <a:prstGeom prst="rect">
            <a:avLst/>
          </a:prstGeom>
        </p:spPr>
      </p:pic>
      <p:sp>
        <p:nvSpPr>
          <p:cNvPr id="6" name="Title 1"/>
          <p:cNvSpPr>
            <a:spLocks noGrp="1"/>
          </p:cNvSpPr>
          <p:nvPr>
            <p:ph type="title"/>
          </p:nvPr>
        </p:nvSpPr>
        <p:spPr>
          <a:xfrm>
            <a:off x="519274"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6896051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38938133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7"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75" y="392692"/>
            <a:ext cx="1053599" cy="760194"/>
          </a:xfrm>
          <a:prstGeom prst="rect">
            <a:avLst/>
          </a:prstGeom>
        </p:spPr>
      </p:pic>
    </p:spTree>
    <p:extLst>
      <p:ext uri="{BB962C8B-B14F-4D97-AF65-F5344CB8AC3E}">
        <p14:creationId xmlns:p14="http://schemas.microsoft.com/office/powerpoint/2010/main" val="3315026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20"/>
            <a:ext cx="9815669" cy="532937"/>
          </a:xfrm>
          <a:prstGeom prst="rect">
            <a:avLst/>
          </a:prstGeom>
        </p:spPr>
        <p:txBody>
          <a:bodyPr lIns="99123" tIns="49559" rIns="99123" bIns="4955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6"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5"/>
            <a:ext cx="9815669" cy="532937"/>
          </a:xfrm>
          <a:prstGeom prst="rect">
            <a:avLst/>
          </a:prstGeom>
          <a:solidFill>
            <a:srgbClr val="E32486"/>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3677691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7442888" y="6724661"/>
            <a:ext cx="2423266" cy="38625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519458" y="793357"/>
            <a:ext cx="8355605" cy="706366"/>
          </a:xfrm>
        </p:spPr>
        <p:txBody>
          <a:bodyPr/>
          <a:lstStyle/>
          <a:p>
            <a:r>
              <a:rPr lang="en-GB"/>
              <a:t>Click to edit Master title style</a:t>
            </a:r>
            <a:endParaRPr lang="en-US"/>
          </a:p>
        </p:txBody>
      </p:sp>
    </p:spTree>
    <p:extLst>
      <p:ext uri="{BB962C8B-B14F-4D97-AF65-F5344CB8AC3E}">
        <p14:creationId xmlns:p14="http://schemas.microsoft.com/office/powerpoint/2010/main" val="2269806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519301" y="1777534"/>
            <a:ext cx="8906328" cy="417936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55812955"/>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000" y="1284828"/>
            <a:ext cx="7789069" cy="5037387"/>
          </a:xfrm>
          <a:prstGeom prst="rect">
            <a:avLst/>
          </a:prstGeom>
        </p:spPr>
        <p:txBody>
          <a:bodyPr anchor="b"/>
          <a:lstStyle>
            <a:lvl1pPr algn="ctr">
              <a:defRPr sz="6600"/>
            </a:lvl1pPr>
          </a:lstStyle>
          <a:p>
            <a:r>
              <a:rPr lang="en-US" dirty="0"/>
              <a:t>Click to edit Master title style</a:t>
            </a:r>
            <a:endParaRPr lang="en-GB" dirty="0"/>
          </a:p>
        </p:txBody>
      </p:sp>
      <p:sp>
        <p:nvSpPr>
          <p:cNvPr id="4" name="Date Placeholder 3"/>
          <p:cNvSpPr>
            <a:spLocks noGrp="1"/>
          </p:cNvSpPr>
          <p:nvPr>
            <p:ph type="dt" sz="half" idx="10"/>
          </p:nvPr>
        </p:nvSpPr>
        <p:spPr>
          <a:xfrm>
            <a:off x="714000" y="6490704"/>
            <a:ext cx="2336721" cy="386255"/>
          </a:xfrm>
          <a:prstGeom prst="rect">
            <a:avLst/>
          </a:prstGeom>
        </p:spPr>
        <p:txBody>
          <a:bodyPr lIns="99683" tIns="49844" rIns="99683" bIns="49844"/>
          <a:lstStyle/>
          <a:p>
            <a:pPr defTabSz="990460"/>
            <a:fld id="{538D9C49-866B-42B9-B2D2-E45E6D9C78B5}" type="datetimeFigureOut">
              <a:rPr lang="en-GB" smtClean="0">
                <a:solidFill>
                  <a:prstClr val="black"/>
                </a:solidFill>
              </a:rPr>
              <a:pPr defTabSz="990460"/>
              <a:t>05/07/2019</a:t>
            </a:fld>
            <a:endParaRPr lang="en-GB">
              <a:solidFill>
                <a:prstClr val="black"/>
              </a:solidFill>
            </a:endParaRPr>
          </a:p>
        </p:txBody>
      </p:sp>
      <p:sp>
        <p:nvSpPr>
          <p:cNvPr id="5" name="Footer Placeholder 4"/>
          <p:cNvSpPr>
            <a:spLocks noGrp="1"/>
          </p:cNvSpPr>
          <p:nvPr>
            <p:ph type="ftr" sz="quarter" idx="11"/>
          </p:nvPr>
        </p:nvSpPr>
        <p:spPr>
          <a:xfrm>
            <a:off x="3440175" y="6724312"/>
            <a:ext cx="3505081" cy="386255"/>
          </a:xfrm>
          <a:prstGeom prst="rect">
            <a:avLst/>
          </a:prstGeom>
        </p:spPr>
        <p:txBody>
          <a:bodyPr lIns="99683" tIns="49844" rIns="99683" bIns="49844"/>
          <a:lstStyle/>
          <a:p>
            <a:pPr defTabSz="990460"/>
            <a:endParaRPr lang="en-GB">
              <a:solidFill>
                <a:prstClr val="black"/>
              </a:solidFill>
            </a:endParaRPr>
          </a:p>
        </p:txBody>
      </p:sp>
      <p:sp>
        <p:nvSpPr>
          <p:cNvPr id="6" name="Slide Number Placeholder 5"/>
          <p:cNvSpPr>
            <a:spLocks noGrp="1"/>
          </p:cNvSpPr>
          <p:nvPr>
            <p:ph type="sldNum" sz="quarter" idx="12"/>
          </p:nvPr>
        </p:nvSpPr>
        <p:spPr>
          <a:xfrm>
            <a:off x="7334706" y="6724313"/>
            <a:ext cx="2336721" cy="386255"/>
          </a:xfrm>
          <a:prstGeom prst="rect">
            <a:avLst/>
          </a:prstGeom>
        </p:spPr>
        <p:txBody>
          <a:bodyPr/>
          <a:lstStyle/>
          <a:p>
            <a:pPr defTabSz="990460"/>
            <a:fld id="{A338B474-DB92-40EF-B3F8-3EB48E33F197}" type="slidenum">
              <a:rPr lang="en-GB" smtClean="0">
                <a:solidFill>
                  <a:prstClr val="black"/>
                </a:solidFill>
              </a:rPr>
              <a:pPr defTabSz="990460"/>
              <a:t>‹#›</a:t>
            </a:fld>
            <a:endParaRPr lang="en-GB">
              <a:solidFill>
                <a:prstClr val="black"/>
              </a:solidFill>
            </a:endParaRPr>
          </a:p>
        </p:txBody>
      </p:sp>
    </p:spTree>
    <p:extLst>
      <p:ext uri="{BB962C8B-B14F-4D97-AF65-F5344CB8AC3E}">
        <p14:creationId xmlns:p14="http://schemas.microsoft.com/office/powerpoint/2010/main" val="39837035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24646" y="1934700"/>
            <a:ext cx="9736335" cy="4960857"/>
          </a:xfrm>
        </p:spPr>
        <p:txBody>
          <a:bodyPr/>
          <a:lstStyle>
            <a:lvl3pPr marL="509638" indent="-228098">
              <a:buFont typeface="Graphik" panose="020B0503030202060203" pitchFamily="34" charset="0"/>
              <a:buChar char="–"/>
              <a:defRPr/>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a:xfrm>
            <a:off x="324545" y="428177"/>
            <a:ext cx="9736336" cy="1047927"/>
          </a:xfrm>
        </p:spPr>
        <p:txBody>
          <a:bodyPr/>
          <a:lstStyle>
            <a:lvl1pPr>
              <a:defRPr>
                <a:solidFill>
                  <a:srgbClr val="7600FF"/>
                </a:solidFill>
              </a:defRPr>
            </a:lvl1pPr>
          </a:lstStyle>
          <a:p>
            <a:r>
              <a:rPr lang="en-US"/>
              <a:t>Click to edit Master title style</a:t>
            </a:r>
          </a:p>
        </p:txBody>
      </p:sp>
      <p:sp>
        <p:nvSpPr>
          <p:cNvPr id="3" name="Footer Placeholder 2"/>
          <p:cNvSpPr>
            <a:spLocks noGrp="1"/>
          </p:cNvSpPr>
          <p:nvPr>
            <p:ph type="ftr" sz="quarter" idx="20"/>
          </p:nvPr>
        </p:nvSpPr>
        <p:spPr/>
        <p:txBody>
          <a:bodyPr/>
          <a:lstStyle>
            <a:lvl1pPr>
              <a:defRPr>
                <a:latin typeface="Arial" panose="020B0604020202020204" pitchFamily="34" charset="0"/>
                <a:cs typeface="Arial" panose="020B0604020202020204" pitchFamily="34" charset="0"/>
              </a:defRPr>
            </a:lvl1pPr>
          </a:lstStyle>
          <a:p>
            <a:r>
              <a:rPr lang="en-US">
                <a:solidFill>
                  <a:srgbClr val="FFFFFF">
                    <a:lumMod val="65000"/>
                  </a:srgbClr>
                </a:solidFill>
              </a:rPr>
              <a:t>Copyright © 2017 Accenture. All rights reserved.</a:t>
            </a:r>
          </a:p>
        </p:txBody>
      </p:sp>
      <p:sp>
        <p:nvSpPr>
          <p:cNvPr id="4" name="Slide Number Placeholder 3"/>
          <p:cNvSpPr>
            <a:spLocks noGrp="1"/>
          </p:cNvSpPr>
          <p:nvPr>
            <p:ph type="sldNum" sz="quarter" idx="21"/>
          </p:nvPr>
        </p:nvSpPr>
        <p:spPr/>
        <p:txBody>
          <a:bodyPr/>
          <a:lstStyle/>
          <a:p>
            <a:fld id="{4F9AC08D-23A9-440E-BCB9-AA1E9877CC38}" type="slidenum">
              <a:rPr lang="en-US" smtClean="0">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670586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hort Title and 2 Content">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lvl1pPr>
              <a:defRPr>
                <a:latin typeface="Arial" panose="020B0604020202020204" pitchFamily="34" charset="0"/>
                <a:cs typeface="Arial" panose="020B0604020202020204" pitchFamily="34" charset="0"/>
              </a:defRPr>
            </a:lvl1pPr>
          </a:lstStyle>
          <a:p>
            <a:r>
              <a:rPr lang="en-US">
                <a:solidFill>
                  <a:srgbClr val="FFFFFF">
                    <a:lumMod val="65000"/>
                  </a:srgbClr>
                </a:solidFill>
              </a:rPr>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solidFill>
                  <a:srgbClr val="FFFFFF">
                    <a:lumMod val="65000"/>
                  </a:srgbClr>
                </a:solidFill>
              </a:rPr>
              <a:pPr/>
              <a:t>‹#›</a:t>
            </a:fld>
            <a:endParaRPr lang="en-US">
              <a:solidFill>
                <a:srgbClr val="FFFFFF">
                  <a:lumMod val="65000"/>
                </a:srgbClr>
              </a:solidFill>
            </a:endParaRPr>
          </a:p>
        </p:txBody>
      </p:sp>
      <p:sp>
        <p:nvSpPr>
          <p:cNvPr id="6" name="Content Placeholder 5"/>
          <p:cNvSpPr>
            <a:spLocks noGrp="1"/>
          </p:cNvSpPr>
          <p:nvPr>
            <p:ph sz="quarter" idx="18"/>
          </p:nvPr>
        </p:nvSpPr>
        <p:spPr>
          <a:xfrm>
            <a:off x="324545" y="1934700"/>
            <a:ext cx="4868168" cy="4960857"/>
          </a:xfrm>
        </p:spPr>
        <p:txBody>
          <a:bodyPr>
            <a:normAutofit/>
          </a:bodyPr>
          <a:lstStyle>
            <a:lvl1pPr>
              <a:defRPr sz="2400"/>
            </a:lvl1pPr>
            <a:lvl2pPr>
              <a:spcAft>
                <a:spcPts val="1200"/>
              </a:spcAft>
              <a:defRPr sz="2000"/>
            </a:lvl2pPr>
            <a:lvl3pPr marL="509638" indent="-228098">
              <a:buFont typeface="Graphik" panose="020B0503030202060203" pitchFamily="34" charset="0"/>
              <a:buChar char="–"/>
              <a:defRPr sz="1700"/>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a:xfrm>
            <a:off x="324545" y="403142"/>
            <a:ext cx="4868168" cy="1047927"/>
          </a:xfrm>
        </p:spPr>
        <p:txBody>
          <a:bodyPr>
            <a:normAutofit/>
          </a:bodyPr>
          <a:lstStyle>
            <a:lvl1pPr>
              <a:defRPr sz="3600"/>
            </a:lvl1pPr>
          </a:lstStyle>
          <a:p>
            <a:r>
              <a:rPr lang="en-US"/>
              <a:t>Click to edit Master title style</a:t>
            </a:r>
          </a:p>
        </p:txBody>
      </p:sp>
      <p:sp>
        <p:nvSpPr>
          <p:cNvPr id="8" name="Content Placeholder 5"/>
          <p:cNvSpPr>
            <a:spLocks noGrp="1"/>
          </p:cNvSpPr>
          <p:nvPr>
            <p:ph sz="quarter" idx="19"/>
          </p:nvPr>
        </p:nvSpPr>
        <p:spPr>
          <a:xfrm>
            <a:off x="5192712" y="1934700"/>
            <a:ext cx="4868168" cy="4960857"/>
          </a:xfrm>
        </p:spPr>
        <p:txBody>
          <a:bodyPr>
            <a:normAutofit/>
          </a:bodyPr>
          <a:lstStyle>
            <a:lvl1pPr>
              <a:defRPr sz="2400"/>
            </a:lvl1pPr>
            <a:lvl2pPr>
              <a:spcAft>
                <a:spcPts val="1200"/>
              </a:spcAft>
              <a:defRPr sz="2000"/>
            </a:lvl2pPr>
            <a:lvl3pPr marL="509638" indent="-228098">
              <a:buFont typeface="Graphik" panose="020B0503030202060203" pitchFamily="34" charset="0"/>
              <a:buChar char="–"/>
              <a:defRPr sz="1700"/>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803708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lvl1pPr>
              <a:defRPr>
                <a:latin typeface="Arial" panose="020B0604020202020204" pitchFamily="34" charset="0"/>
                <a:cs typeface="Arial" panose="020B0604020202020204" pitchFamily="34" charset="0"/>
              </a:defRPr>
            </a:lvl1pPr>
          </a:lstStyle>
          <a:p>
            <a:r>
              <a:rPr lang="en-US">
                <a:solidFill>
                  <a:srgbClr val="FFFFFF">
                    <a:lumMod val="65000"/>
                  </a:srgbClr>
                </a:solidFill>
              </a:rPr>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solidFill>
                  <a:srgbClr val="FFFFFF">
                    <a:lumMod val="65000"/>
                  </a:srgbClr>
                </a:solidFill>
              </a:rPr>
              <a:pPr/>
              <a:t>‹#›</a:t>
            </a:fld>
            <a:endParaRPr lang="en-US">
              <a:solidFill>
                <a:srgbClr val="FFFFFF">
                  <a:lumMod val="65000"/>
                </a:srgbClr>
              </a:solidFill>
            </a:endParaRPr>
          </a:p>
        </p:txBody>
      </p:sp>
      <p:sp>
        <p:nvSpPr>
          <p:cNvPr id="6" name="Content Placeholder 5"/>
          <p:cNvSpPr>
            <a:spLocks noGrp="1"/>
          </p:cNvSpPr>
          <p:nvPr>
            <p:ph sz="quarter" idx="18"/>
          </p:nvPr>
        </p:nvSpPr>
        <p:spPr>
          <a:xfrm>
            <a:off x="324545" y="1934700"/>
            <a:ext cx="4868168" cy="4960857"/>
          </a:xfrm>
        </p:spPr>
        <p:txBody>
          <a:bodyPr>
            <a:normAutofit/>
          </a:bodyPr>
          <a:lstStyle>
            <a:lvl1pPr>
              <a:defRPr sz="2400"/>
            </a:lvl1pPr>
            <a:lvl2pPr>
              <a:spcAft>
                <a:spcPts val="1200"/>
              </a:spcAft>
              <a:defRPr sz="2000"/>
            </a:lvl2pPr>
            <a:lvl3pPr marL="509638" indent="-228098">
              <a:buFont typeface="Graphik" panose="020B0503030202060203" pitchFamily="34" charset="0"/>
              <a:buChar char="–"/>
              <a:defRPr sz="1700"/>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a:xfrm>
            <a:off x="324545" y="403142"/>
            <a:ext cx="9736336" cy="1047927"/>
          </a:xfrm>
        </p:spPr>
        <p:txBody>
          <a:bodyPr/>
          <a:lstStyle/>
          <a:p>
            <a:r>
              <a:rPr lang="en-US"/>
              <a:t>Click to edit Master title style</a:t>
            </a:r>
          </a:p>
        </p:txBody>
      </p:sp>
      <p:sp>
        <p:nvSpPr>
          <p:cNvPr id="8" name="Content Placeholder 5"/>
          <p:cNvSpPr>
            <a:spLocks noGrp="1"/>
          </p:cNvSpPr>
          <p:nvPr>
            <p:ph sz="quarter" idx="19"/>
          </p:nvPr>
        </p:nvSpPr>
        <p:spPr>
          <a:xfrm>
            <a:off x="5192712" y="1934700"/>
            <a:ext cx="4868168" cy="4960857"/>
          </a:xfrm>
        </p:spPr>
        <p:txBody>
          <a:bodyPr>
            <a:normAutofit/>
          </a:bodyPr>
          <a:lstStyle>
            <a:lvl1pPr>
              <a:defRPr sz="2400"/>
            </a:lvl1pPr>
            <a:lvl2pPr>
              <a:spcAft>
                <a:spcPts val="1200"/>
              </a:spcAft>
              <a:defRPr sz="2000"/>
            </a:lvl2pPr>
            <a:lvl3pPr marL="509638" indent="-228098">
              <a:buFont typeface="Graphik" panose="020B0503030202060203" pitchFamily="34" charset="0"/>
              <a:buChar char="–"/>
              <a:defRPr sz="1700"/>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844385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9" name="Text Placeholder 7"/>
          <p:cNvSpPr>
            <a:spLocks noGrp="1"/>
          </p:cNvSpPr>
          <p:nvPr>
            <p:ph type="body" sz="quarter" idx="14" hasCustomPrompt="1"/>
          </p:nvPr>
        </p:nvSpPr>
        <p:spPr>
          <a:xfrm>
            <a:off x="5192712" y="403051"/>
            <a:ext cx="4868168" cy="1047930"/>
          </a:xfrm>
        </p:spPr>
        <p:txBody>
          <a:bodyPr/>
          <a:lstStyle>
            <a:lvl1pPr marL="0" indent="0">
              <a:lnSpc>
                <a:spcPct val="85000"/>
              </a:lnSpc>
              <a:spcBef>
                <a:spcPts val="0"/>
              </a:spcBef>
              <a:spcAft>
                <a:spcPts val="0"/>
              </a:spcAft>
              <a:defRPr sz="1700" b="1" cap="all" baseline="0"/>
            </a:lvl1pPr>
            <a:lvl2pPr marL="0" indent="0">
              <a:lnSpc>
                <a:spcPct val="76000"/>
              </a:lnSpc>
              <a:spcBef>
                <a:spcPts val="0"/>
              </a:spcBef>
              <a:spcAft>
                <a:spcPts val="0"/>
              </a:spcAft>
              <a:buNone/>
              <a:defRPr sz="2600" b="1" cap="all" baseline="0">
                <a:latin typeface="+mj-lt"/>
              </a:defRPr>
            </a:lvl2pPr>
            <a:lvl3pPr>
              <a:lnSpc>
                <a:spcPct val="75000"/>
              </a:lnSpc>
              <a:spcAft>
                <a:spcPts val="0"/>
              </a:spcAft>
              <a:defRPr sz="2400" cap="all" baseline="0">
                <a:latin typeface="+mj-lt"/>
              </a:defRPr>
            </a:lvl3pPr>
          </a:lstStyle>
          <a:p>
            <a:pPr lvl="0"/>
            <a:r>
              <a:rPr lang="en-US"/>
              <a:t>First subtitle</a:t>
            </a:r>
          </a:p>
          <a:p>
            <a:pPr lvl="1"/>
            <a:r>
              <a:rPr lang="en-US"/>
              <a:t>Second SUBTITLE</a:t>
            </a:r>
          </a:p>
        </p:txBody>
      </p:sp>
      <p:sp>
        <p:nvSpPr>
          <p:cNvPr id="7" name="Footer Placeholder 6"/>
          <p:cNvSpPr>
            <a:spLocks noGrp="1"/>
          </p:cNvSpPr>
          <p:nvPr>
            <p:ph type="ftr" sz="quarter" idx="16"/>
          </p:nvPr>
        </p:nvSpPr>
        <p:spPr/>
        <p:txBody>
          <a:bodyPr/>
          <a:lstStyle>
            <a:lvl1pPr>
              <a:defRPr>
                <a:latin typeface="Arial" panose="020B0604020202020204" pitchFamily="34" charset="0"/>
                <a:cs typeface="Arial" panose="020B0604020202020204" pitchFamily="34" charset="0"/>
              </a:defRPr>
            </a:lvl1pPr>
          </a:lstStyle>
          <a:p>
            <a:r>
              <a:rPr lang="en-US">
                <a:solidFill>
                  <a:srgbClr val="FFFFFF">
                    <a:lumMod val="65000"/>
                  </a:srgbClr>
                </a:solidFill>
              </a:rPr>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solidFill>
                  <a:srgbClr val="FFFFFF">
                    <a:lumMod val="65000"/>
                  </a:srgbClr>
                </a:solidFill>
              </a:rPr>
              <a:pPr/>
              <a:t>‹#›</a:t>
            </a:fld>
            <a:endParaRPr lang="en-US">
              <a:solidFill>
                <a:srgbClr val="FFFFFF">
                  <a:lumMod val="65000"/>
                </a:srgbClr>
              </a:solidFill>
            </a:endParaRPr>
          </a:p>
        </p:txBody>
      </p:sp>
      <p:sp>
        <p:nvSpPr>
          <p:cNvPr id="4" name="Title 3"/>
          <p:cNvSpPr>
            <a:spLocks noGrp="1"/>
          </p:cNvSpPr>
          <p:nvPr>
            <p:ph type="title"/>
          </p:nvPr>
        </p:nvSpPr>
        <p:spPr>
          <a:xfrm>
            <a:off x="324647" y="403142"/>
            <a:ext cx="4868169" cy="1047927"/>
          </a:xfrm>
        </p:spPr>
        <p:txBody>
          <a:bodyPr/>
          <a:lstStyle/>
          <a:p>
            <a:r>
              <a:rPr lang="en-US"/>
              <a:t>Click to edit Master title style</a:t>
            </a:r>
          </a:p>
        </p:txBody>
      </p:sp>
      <p:sp>
        <p:nvSpPr>
          <p:cNvPr id="12" name="Content Placeholder 11"/>
          <p:cNvSpPr>
            <a:spLocks noGrp="1"/>
          </p:cNvSpPr>
          <p:nvPr>
            <p:ph sz="quarter" idx="18"/>
          </p:nvPr>
        </p:nvSpPr>
        <p:spPr>
          <a:xfrm>
            <a:off x="324545" y="1934700"/>
            <a:ext cx="7302252" cy="4960857"/>
          </a:xfrm>
        </p:spPr>
        <p:txBody>
          <a:bodyPr/>
          <a:lstStyle>
            <a:lvl3pPr marL="509638" indent="-228098">
              <a:buFont typeface="Graphik" panose="020B0503030202060203" pitchFamily="34" charset="0"/>
              <a:buChar char="–"/>
              <a:defRPr/>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6102786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 Titles and 2 Content">
    <p:spTree>
      <p:nvGrpSpPr>
        <p:cNvPr id="1" name=""/>
        <p:cNvGrpSpPr/>
        <p:nvPr/>
      </p:nvGrpSpPr>
      <p:grpSpPr>
        <a:xfrm>
          <a:off x="0" y="0"/>
          <a:ext cx="0" cy="0"/>
          <a:chOff x="0" y="0"/>
          <a:chExt cx="0" cy="0"/>
        </a:xfrm>
      </p:grpSpPr>
      <p:sp>
        <p:nvSpPr>
          <p:cNvPr id="9" name="Text Placeholder 7"/>
          <p:cNvSpPr>
            <a:spLocks noGrp="1"/>
          </p:cNvSpPr>
          <p:nvPr>
            <p:ph type="body" sz="quarter" idx="14" hasCustomPrompt="1"/>
          </p:nvPr>
        </p:nvSpPr>
        <p:spPr>
          <a:xfrm>
            <a:off x="5192712" y="403051"/>
            <a:ext cx="4868168" cy="1047930"/>
          </a:xfrm>
        </p:spPr>
        <p:txBody>
          <a:bodyPr/>
          <a:lstStyle>
            <a:lvl1pPr marL="0" indent="0">
              <a:lnSpc>
                <a:spcPct val="85000"/>
              </a:lnSpc>
              <a:spcBef>
                <a:spcPts val="0"/>
              </a:spcBef>
              <a:spcAft>
                <a:spcPts val="0"/>
              </a:spcAft>
              <a:defRPr sz="1700" b="1" cap="all" baseline="0"/>
            </a:lvl1pPr>
            <a:lvl2pPr marL="0" indent="0">
              <a:lnSpc>
                <a:spcPct val="76000"/>
              </a:lnSpc>
              <a:spcBef>
                <a:spcPts val="0"/>
              </a:spcBef>
              <a:spcAft>
                <a:spcPts val="0"/>
              </a:spcAft>
              <a:buNone/>
              <a:defRPr sz="2600" b="1" cap="all" baseline="0">
                <a:latin typeface="+mj-lt"/>
              </a:defRPr>
            </a:lvl2pPr>
            <a:lvl3pPr>
              <a:lnSpc>
                <a:spcPct val="75000"/>
              </a:lnSpc>
              <a:spcAft>
                <a:spcPts val="0"/>
              </a:spcAft>
              <a:defRPr sz="2400" cap="all" baseline="0">
                <a:latin typeface="+mj-lt"/>
              </a:defRPr>
            </a:lvl3pPr>
          </a:lstStyle>
          <a:p>
            <a:pPr lvl="0"/>
            <a:r>
              <a:rPr lang="en-US"/>
              <a:t>First subtitle</a:t>
            </a:r>
          </a:p>
          <a:p>
            <a:pPr lvl="1"/>
            <a:r>
              <a:rPr lang="en-US"/>
              <a:t>Second SUBTITLE</a:t>
            </a:r>
          </a:p>
        </p:txBody>
      </p:sp>
      <p:sp>
        <p:nvSpPr>
          <p:cNvPr id="7" name="Footer Placeholder 6"/>
          <p:cNvSpPr>
            <a:spLocks noGrp="1"/>
          </p:cNvSpPr>
          <p:nvPr>
            <p:ph type="ftr" sz="quarter" idx="16"/>
          </p:nvPr>
        </p:nvSpPr>
        <p:spPr/>
        <p:txBody>
          <a:bodyPr/>
          <a:lstStyle>
            <a:lvl1pPr>
              <a:defRPr>
                <a:latin typeface="Arial" panose="020B0604020202020204" pitchFamily="34" charset="0"/>
                <a:cs typeface="Arial" panose="020B0604020202020204" pitchFamily="34" charset="0"/>
              </a:defRPr>
            </a:lvl1pPr>
          </a:lstStyle>
          <a:p>
            <a:r>
              <a:rPr lang="en-US">
                <a:solidFill>
                  <a:srgbClr val="FFFFFF">
                    <a:lumMod val="65000"/>
                  </a:srgbClr>
                </a:solidFill>
              </a:rPr>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solidFill>
                  <a:srgbClr val="FFFFFF">
                    <a:lumMod val="65000"/>
                  </a:srgbClr>
                </a:solidFill>
              </a:rPr>
              <a:pPr/>
              <a:t>‹#›</a:t>
            </a:fld>
            <a:endParaRPr lang="en-US">
              <a:solidFill>
                <a:srgbClr val="FFFFFF">
                  <a:lumMod val="65000"/>
                </a:srgbClr>
              </a:solidFill>
            </a:endParaRPr>
          </a:p>
        </p:txBody>
      </p:sp>
      <p:sp>
        <p:nvSpPr>
          <p:cNvPr id="4" name="Title 3"/>
          <p:cNvSpPr>
            <a:spLocks noGrp="1"/>
          </p:cNvSpPr>
          <p:nvPr>
            <p:ph type="title"/>
          </p:nvPr>
        </p:nvSpPr>
        <p:spPr>
          <a:xfrm>
            <a:off x="324647" y="403142"/>
            <a:ext cx="4868169" cy="1047927"/>
          </a:xfrm>
        </p:spPr>
        <p:txBody>
          <a:bodyPr/>
          <a:lstStyle/>
          <a:p>
            <a:r>
              <a:rPr lang="en-US"/>
              <a:t>Click to edit Master title style</a:t>
            </a:r>
          </a:p>
        </p:txBody>
      </p:sp>
      <p:sp>
        <p:nvSpPr>
          <p:cNvPr id="12" name="Content Placeholder 11"/>
          <p:cNvSpPr>
            <a:spLocks noGrp="1"/>
          </p:cNvSpPr>
          <p:nvPr>
            <p:ph sz="quarter" idx="18"/>
          </p:nvPr>
        </p:nvSpPr>
        <p:spPr>
          <a:xfrm>
            <a:off x="324545" y="1934700"/>
            <a:ext cx="4868168" cy="4960857"/>
          </a:xfrm>
        </p:spPr>
        <p:txBody>
          <a:bodyPr/>
          <a:lstStyle>
            <a:lvl3pPr marL="509638" indent="-228098">
              <a:buFont typeface="Graphik" panose="020B0503030202060203" pitchFamily="34" charset="0"/>
              <a:buChar char="–"/>
              <a:defRPr/>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8" name="Content Placeholder 11"/>
          <p:cNvSpPr>
            <a:spLocks noGrp="1"/>
          </p:cNvSpPr>
          <p:nvPr>
            <p:ph sz="quarter" idx="19"/>
          </p:nvPr>
        </p:nvSpPr>
        <p:spPr>
          <a:xfrm>
            <a:off x="5199205" y="1934700"/>
            <a:ext cx="4868168" cy="4960857"/>
          </a:xfrm>
        </p:spPr>
        <p:txBody>
          <a:bodyPr/>
          <a:lstStyle>
            <a:lvl3pPr marL="509638" indent="-228098">
              <a:buFont typeface="Graphik" panose="020B0503030202060203" pitchFamily="34" charset="0"/>
              <a:buChar char="–"/>
              <a:defRPr/>
            </a:lvl3pPr>
            <a:lvl5pPr marL="849446" indent="-176175">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778444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a:solidFill>
                  <a:srgbClr val="FFFFFF">
                    <a:lumMod val="65000"/>
                  </a:srgbClr>
                </a:solidFill>
              </a:rPr>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solidFill>
                  <a:srgbClr val="FFFFFF">
                    <a:lumMod val="65000"/>
                  </a:srgbClr>
                </a:solidFill>
              </a:rPr>
              <a:pPr/>
              <a:t>‹#›</a:t>
            </a:fld>
            <a:endParaRPr lang="en-US">
              <a:solidFill>
                <a:srgbClr val="FFFFFF">
                  <a:lumMod val="65000"/>
                </a:srgbClr>
              </a:solidFill>
            </a:endParaRPr>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77528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Footers Only: Ligh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solidFill>
                  <a:srgbClr val="FFFFFF">
                    <a:lumMod val="65000"/>
                  </a:srgbClr>
                </a:solidFill>
              </a:rPr>
              <a:t>Copyright © 2017 Accenture. All rights reserved.</a:t>
            </a:r>
          </a:p>
        </p:txBody>
      </p:sp>
      <p:sp>
        <p:nvSpPr>
          <p:cNvPr id="7" name="Slide Number Placeholder 6"/>
          <p:cNvSpPr>
            <a:spLocks noGrp="1"/>
          </p:cNvSpPr>
          <p:nvPr>
            <p:ph type="sldNum" sz="quarter" idx="12"/>
          </p:nvPr>
        </p:nvSpPr>
        <p:spPr/>
        <p:txBody>
          <a:bodyPr/>
          <a:lstStyle/>
          <a:p>
            <a:fld id="{4F9AC08D-23A9-440E-BCB9-AA1E9877CC38}" type="slidenum">
              <a:rPr lang="en-US" smtClean="0">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01836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p:spPr>
        <p:txBody>
          <a:bodyPr lIns="99123" tIns="49559" rIns="99123" bIns="4955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5"/>
            <a:ext cx="9815669" cy="532937"/>
          </a:xfrm>
          <a:prstGeom prst="rect">
            <a:avLst/>
          </a:prstGeom>
          <a:solidFill>
            <a:srgbClr val="E32486"/>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386133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Footers Only: Dark">
    <p:bg>
      <p:bgPr>
        <a:solidFill>
          <a:srgbClr val="7600FF"/>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solidFill>
                  <a:srgbClr val="FFFFFF"/>
                </a:solidFill>
              </a:rPr>
              <a:t>Copyright © 2017 Accenture. All rights reserved.</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9AC08D-23A9-440E-BCB9-AA1E9877CC3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427278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a:xfrm>
            <a:off x="396318" y="1919280"/>
            <a:ext cx="9576558" cy="4645376"/>
          </a:xfrm>
        </p:spPr>
        <p:txBody>
          <a:bodyPr/>
          <a:lstStyle>
            <a:lvl2pPr>
              <a:defRPr/>
            </a:lvl2pPr>
            <a:lvl3pPr>
              <a:defRPr/>
            </a:lvl3pPr>
          </a:lstStyle>
          <a:p>
            <a:pPr lvl="0"/>
            <a:r>
              <a:rPr lang="en-CA"/>
              <a:t>First Level Text</a:t>
            </a:r>
          </a:p>
          <a:p>
            <a:pPr lvl="1"/>
            <a:r>
              <a:rPr lang="en-CA"/>
              <a:t>Second Level Text</a:t>
            </a:r>
          </a:p>
          <a:p>
            <a:pPr lvl="2"/>
            <a:r>
              <a:rPr lang="en-CA"/>
              <a:t>Third Level Text</a:t>
            </a:r>
          </a:p>
          <a:p>
            <a:pPr lvl="3"/>
            <a:r>
              <a:rPr lang="en-CA"/>
              <a:t>Fourth Level Text</a:t>
            </a:r>
          </a:p>
          <a:p>
            <a:pPr lvl="4"/>
            <a:r>
              <a:rPr lang="en-CA"/>
              <a:t>Fifth Level Text</a:t>
            </a:r>
          </a:p>
        </p:txBody>
      </p:sp>
      <p:sp>
        <p:nvSpPr>
          <p:cNvPr id="6" name="TextBox 5"/>
          <p:cNvSpPr txBox="1"/>
          <p:nvPr userDrawn="1"/>
        </p:nvSpPr>
        <p:spPr>
          <a:xfrm>
            <a:off x="396322" y="6952637"/>
            <a:ext cx="2922578" cy="229984"/>
          </a:xfrm>
          <a:prstGeom prst="rect">
            <a:avLst/>
          </a:prstGeom>
          <a:noFill/>
        </p:spPr>
        <p:txBody>
          <a:bodyPr wrap="square" lIns="0" tIns="45300" rIns="90597" bIns="45300">
            <a:spAutoFit/>
          </a:bodyPr>
          <a:lstStyle/>
          <a:p>
            <a:pPr defTabSz="906087">
              <a:defRPr/>
            </a:pPr>
            <a:r>
              <a:rPr lang="en-US" sz="900">
                <a:solidFill>
                  <a:srgbClr val="858789"/>
                </a:solidFill>
                <a:cs typeface="Arial" pitchFamily="34" charset="0"/>
              </a:rPr>
              <a:t>Copyright © 2018 Accenture  All rights reserved.</a:t>
            </a:r>
          </a:p>
        </p:txBody>
      </p:sp>
      <p:sp>
        <p:nvSpPr>
          <p:cNvPr id="4" name="Title 3"/>
          <p:cNvSpPr>
            <a:spLocks noGrp="1"/>
          </p:cNvSpPr>
          <p:nvPr>
            <p:ph type="title" hasCustomPrompt="1"/>
          </p:nvPr>
        </p:nvSpPr>
        <p:spPr>
          <a:xfrm>
            <a:off x="400674" y="180064"/>
            <a:ext cx="9572202" cy="831013"/>
          </a:xfrm>
        </p:spPr>
        <p:txBody>
          <a:bodyPr/>
          <a:lstStyle/>
          <a:p>
            <a:r>
              <a:rPr lang="en-US"/>
              <a:t>Master Title Slide Headline</a:t>
            </a:r>
            <a:endParaRPr lang="en-CA"/>
          </a:p>
        </p:txBody>
      </p:sp>
      <p:sp>
        <p:nvSpPr>
          <p:cNvPr id="8" name="TextBox 7"/>
          <p:cNvSpPr txBox="1"/>
          <p:nvPr userDrawn="1"/>
        </p:nvSpPr>
        <p:spPr>
          <a:xfrm>
            <a:off x="9363652" y="6942747"/>
            <a:ext cx="609224" cy="258967"/>
          </a:xfrm>
          <a:prstGeom prst="rect">
            <a:avLst/>
          </a:prstGeom>
          <a:noFill/>
        </p:spPr>
        <p:txBody>
          <a:bodyPr wrap="square" lIns="0" tIns="0" rIns="0" bIns="0" rtlCol="0" anchor="ctr" anchorCtr="0">
            <a:noAutofit/>
          </a:bodyPr>
          <a:lstStyle/>
          <a:p>
            <a:pPr algn="r" defTabSz="906087"/>
            <a:fld id="{597A8DCA-8F96-49CD-B4D5-7AC92F955860}" type="slidenum">
              <a:rPr lang="en-CA" sz="900">
                <a:solidFill>
                  <a:srgbClr val="858789"/>
                </a:solidFill>
                <a:cs typeface="Arial" pitchFamily="34" charset="0"/>
              </a:rPr>
              <a:pPr algn="r" defTabSz="906087"/>
              <a:t>‹#›</a:t>
            </a:fld>
            <a:endParaRPr lang="en-CA" sz="900">
              <a:solidFill>
                <a:srgbClr val="858789"/>
              </a:solidFill>
              <a:cs typeface="Arial" pitchFamily="34" charset="0"/>
            </a:endParaRPr>
          </a:p>
        </p:txBody>
      </p:sp>
      <p:sp>
        <p:nvSpPr>
          <p:cNvPr id="9" name="Text Placeholder 7"/>
          <p:cNvSpPr>
            <a:spLocks noGrp="1"/>
          </p:cNvSpPr>
          <p:nvPr>
            <p:ph type="body" sz="quarter" idx="13"/>
          </p:nvPr>
        </p:nvSpPr>
        <p:spPr>
          <a:xfrm>
            <a:off x="389554" y="1361007"/>
            <a:ext cx="7187237" cy="431598"/>
          </a:xfrm>
        </p:spPr>
        <p:txBody>
          <a:bodyPr>
            <a:noAutofit/>
          </a:bodyPr>
          <a:lstStyle>
            <a:lvl1pPr marL="0" indent="0">
              <a:lnSpc>
                <a:spcPct val="90000"/>
              </a:lnSpc>
              <a:spcBef>
                <a:spcPts val="0"/>
              </a:spcBef>
              <a:buNone/>
              <a:defRPr sz="1800" b="1" i="0">
                <a:solidFill>
                  <a:schemeClr val="accent6">
                    <a:lumMod val="50000"/>
                  </a:schemeClr>
                </a:solidFill>
                <a:latin typeface="+mn-lt"/>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5412739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39296" y="1484127"/>
            <a:ext cx="9411137" cy="3832157"/>
          </a:xfrm>
        </p:spPr>
        <p:txBody>
          <a:bodyPr anchor="t">
            <a:noAutofit/>
          </a:bodyPr>
          <a:lstStyle>
            <a:lvl1pPr>
              <a:defRPr sz="88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519271" y="5316636"/>
            <a:ext cx="7736846" cy="1015476"/>
          </a:xfrm>
        </p:spPr>
        <p:txBody>
          <a:bodyPr anchor="b">
            <a:noAutofit/>
          </a:bodyPr>
          <a:lstStyle>
            <a:lvl1pPr marL="0" indent="0">
              <a:buFontTx/>
              <a:buNone/>
              <a:defRPr sz="3100">
                <a:solidFill>
                  <a:srgbClr val="00ADC6"/>
                </a:solidFill>
              </a:defRPr>
            </a:lvl1pPr>
          </a:lstStyle>
          <a:p>
            <a:pPr lvl="0"/>
            <a:r>
              <a:rPr lang="en-US" dirty="0"/>
              <a:t>Sub heading</a:t>
            </a:r>
          </a:p>
        </p:txBody>
      </p:sp>
      <p:sp>
        <p:nvSpPr>
          <p:cNvPr id="21" name="Rectangle 20"/>
          <p:cNvSpPr/>
          <p:nvPr userDrawn="1"/>
        </p:nvSpPr>
        <p:spPr>
          <a:xfrm>
            <a:off x="519281" y="6833917"/>
            <a:ext cx="2066982" cy="254810"/>
          </a:xfrm>
          <a:prstGeom prst="rect">
            <a:avLst/>
          </a:prstGeom>
          <a:ln>
            <a:noFill/>
          </a:ln>
        </p:spPr>
        <p:style>
          <a:lnRef idx="2">
            <a:schemeClr val="dk1"/>
          </a:lnRef>
          <a:fillRef idx="1">
            <a:schemeClr val="lt1"/>
          </a:fillRef>
          <a:effectRef idx="0">
            <a:schemeClr val="dk1"/>
          </a:effectRef>
          <a:fontRef idx="minor">
            <a:schemeClr val="dk1"/>
          </a:fontRef>
        </p:style>
        <p:txBody>
          <a:bodyPr lIns="99812" tIns="49914" rIns="99812" bIns="49914" rtlCol="0" anchor="ctr"/>
          <a:lstStyle/>
          <a:p>
            <a:pPr algn="ctr" defTabSz="499201"/>
            <a:endParaRPr lang="en-US">
              <a:solidFill>
                <a:srgbClr val="000000"/>
              </a:solidFill>
            </a:endParaRPr>
          </a:p>
        </p:txBody>
      </p:sp>
      <p:sp>
        <p:nvSpPr>
          <p:cNvPr id="7" name="Content Placeholder 19"/>
          <p:cNvSpPr>
            <a:spLocks noGrp="1"/>
          </p:cNvSpPr>
          <p:nvPr>
            <p:ph sz="quarter" idx="11" hasCustomPrompt="1"/>
          </p:nvPr>
        </p:nvSpPr>
        <p:spPr>
          <a:xfrm>
            <a:off x="519400" y="6332110"/>
            <a:ext cx="4951891" cy="381924"/>
          </a:xfrm>
        </p:spPr>
        <p:txBody>
          <a:bodyPr anchor="b">
            <a:noAutofit/>
          </a:bodyPr>
          <a:lstStyle>
            <a:lvl1pPr marL="0" indent="0">
              <a:buFontTx/>
              <a:buNone/>
              <a:defRPr sz="1800">
                <a:solidFill>
                  <a:srgbClr val="00ADC6"/>
                </a:solidFill>
              </a:defRPr>
            </a:lvl1pPr>
          </a:lstStyle>
          <a:p>
            <a:pPr lvl="0"/>
            <a:r>
              <a:rPr lang="en-US" dirty="0"/>
              <a:t>Insert date</a:t>
            </a:r>
          </a:p>
        </p:txBody>
      </p:sp>
    </p:spTree>
    <p:extLst>
      <p:ext uri="{BB962C8B-B14F-4D97-AF65-F5344CB8AC3E}">
        <p14:creationId xmlns:p14="http://schemas.microsoft.com/office/powerpoint/2010/main" val="11348234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5575" y="296106"/>
            <a:ext cx="927765" cy="538473"/>
          </a:xfrm>
          <a:prstGeom prst="rect">
            <a:avLst/>
          </a:prstGeom>
        </p:spPr>
      </p:pic>
      <p:sp>
        <p:nvSpPr>
          <p:cNvPr id="9" name="Rectangle 8"/>
          <p:cNvSpPr/>
          <p:nvPr userDrawn="1"/>
        </p:nvSpPr>
        <p:spPr>
          <a:xfrm>
            <a:off x="0" y="0"/>
            <a:ext cx="10385425" cy="7254875"/>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9812" tIns="49914" rIns="99812" bIns="49914" rtlCol="0" anchor="ctr"/>
          <a:lstStyle/>
          <a:p>
            <a:pPr algn="ctr" defTabSz="499201"/>
            <a:endParaRPr lang="en-US">
              <a:solidFill>
                <a:srgbClr val="FFFFFF"/>
              </a:solidFill>
            </a:endParaRPr>
          </a:p>
        </p:txBody>
      </p:sp>
      <p:sp>
        <p:nvSpPr>
          <p:cNvPr id="15" name="Content Placeholder 19"/>
          <p:cNvSpPr>
            <a:spLocks noGrp="1"/>
          </p:cNvSpPr>
          <p:nvPr>
            <p:ph sz="quarter" idx="10" hasCustomPrompt="1"/>
          </p:nvPr>
        </p:nvSpPr>
        <p:spPr>
          <a:xfrm>
            <a:off x="519271" y="5316636"/>
            <a:ext cx="7736846" cy="1015476"/>
          </a:xfrm>
        </p:spPr>
        <p:txBody>
          <a:bodyPr anchor="b">
            <a:noAutofit/>
          </a:bodyPr>
          <a:lstStyle>
            <a:lvl1pPr marL="0" indent="0">
              <a:buFontTx/>
              <a:buNone/>
              <a:defRPr sz="3100">
                <a:solidFill>
                  <a:schemeClr val="bg1"/>
                </a:solidFill>
              </a:defRPr>
            </a:lvl1pPr>
          </a:lstStyle>
          <a:p>
            <a:pPr lvl="0"/>
            <a:r>
              <a:rPr lang="en-US" dirty="0"/>
              <a:t>Sub heading</a:t>
            </a:r>
          </a:p>
        </p:txBody>
      </p:sp>
      <p:sp>
        <p:nvSpPr>
          <p:cNvPr id="18" name="Title 1"/>
          <p:cNvSpPr>
            <a:spLocks noGrp="1"/>
          </p:cNvSpPr>
          <p:nvPr>
            <p:ph type="title"/>
          </p:nvPr>
        </p:nvSpPr>
        <p:spPr>
          <a:xfrm>
            <a:off x="539296" y="1484127"/>
            <a:ext cx="9411137" cy="3832157"/>
          </a:xfrm>
        </p:spPr>
        <p:txBody>
          <a:bodyPr anchor="t">
            <a:noAutofit/>
          </a:bodyPr>
          <a:lstStyle>
            <a:lvl1pPr>
              <a:defRPr sz="88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519271" y="6332185"/>
            <a:ext cx="2423266" cy="386255"/>
          </a:xfrm>
          <a:prstGeom prst="rect">
            <a:avLst/>
          </a:prstGeom>
        </p:spPr>
        <p:txBody>
          <a:bodyPr vert="horz" lIns="99812" tIns="49914" rIns="99812" bIns="49914"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1554" y="5836870"/>
            <a:ext cx="1388952" cy="1011668"/>
          </a:xfrm>
          <a:prstGeom prst="rect">
            <a:avLst/>
          </a:prstGeom>
        </p:spPr>
      </p:pic>
      <p:sp>
        <p:nvSpPr>
          <p:cNvPr id="10" name="Content Placeholder 19"/>
          <p:cNvSpPr>
            <a:spLocks noGrp="1"/>
          </p:cNvSpPr>
          <p:nvPr>
            <p:ph sz="quarter" idx="11" hasCustomPrompt="1"/>
          </p:nvPr>
        </p:nvSpPr>
        <p:spPr>
          <a:xfrm>
            <a:off x="519400" y="6332110"/>
            <a:ext cx="4951891" cy="381924"/>
          </a:xfrm>
        </p:spPr>
        <p:txBody>
          <a:bodyPr anchor="b">
            <a:noAutofit/>
          </a:bodyPr>
          <a:lstStyle>
            <a:lvl1pPr marL="0" indent="0">
              <a:buFontTx/>
              <a:buNone/>
              <a:defRPr sz="1800">
                <a:solidFill>
                  <a:schemeClr val="bg1"/>
                </a:solidFill>
              </a:defRPr>
            </a:lvl1pPr>
          </a:lstStyle>
          <a:p>
            <a:pPr lvl="0"/>
            <a:r>
              <a:rPr lang="en-US" dirty="0"/>
              <a:t>Insert date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29843695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812" tIns="49914" rIns="99812" bIns="49914"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06"/>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42141765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812" tIns="49914" rIns="99812" bIns="49914"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562229" y="4851641"/>
            <a:ext cx="3699651"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562312" y="1548362"/>
            <a:ext cx="3857721" cy="3181922"/>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35417314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6" name="Title 1"/>
          <p:cNvSpPr>
            <a:spLocks noGrp="1"/>
          </p:cNvSpPr>
          <p:nvPr>
            <p:ph type="title"/>
          </p:nvPr>
        </p:nvSpPr>
        <p:spPr>
          <a:xfrm>
            <a:off x="519276" y="495025"/>
            <a:ext cx="4255348" cy="2285776"/>
          </a:xfrm>
        </p:spPr>
        <p:txBody>
          <a:bodyPr anchor="t">
            <a:noAutofit/>
          </a:bodyPr>
          <a:lstStyle>
            <a:lvl1pPr>
              <a:defRPr sz="53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519291" y="2975935"/>
            <a:ext cx="4174240" cy="953548"/>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519400"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12996962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291" y="5236537"/>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00"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579377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812" tIns="49914" rIns="99812" bIns="49914"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06"/>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21237628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291" y="5236537"/>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00"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1379085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773"/>
            <a:r>
              <a:rPr lang="en-GB" sz="9800" dirty="0">
                <a:solidFill>
                  <a:prstClr val="white"/>
                </a:solidFill>
                <a:latin typeface="Arial Black"/>
              </a:rPr>
              <a:t>03</a:t>
            </a:r>
            <a:endParaRPr lang="en-GB" sz="9800" dirty="0">
              <a:solidFill>
                <a:prstClr val="white"/>
              </a:solidFill>
            </a:endParaRPr>
          </a:p>
        </p:txBody>
      </p:sp>
      <p:sp>
        <p:nvSpPr>
          <p:cNvPr id="7" name="TextBox 6"/>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643294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11" name="Title 1"/>
          <p:cNvSpPr>
            <a:spLocks noGrp="1"/>
          </p:cNvSpPr>
          <p:nvPr>
            <p:ph type="title"/>
          </p:nvPr>
        </p:nvSpPr>
        <p:spPr>
          <a:xfrm>
            <a:off x="5940466" y="1387143"/>
            <a:ext cx="4015764" cy="2285776"/>
          </a:xfrm>
        </p:spPr>
        <p:txBody>
          <a:bodyPr anchor="t">
            <a:noAutofit/>
          </a:bodyPr>
          <a:lstStyle>
            <a:lvl1pPr>
              <a:defRPr sz="53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940466" y="3852106"/>
            <a:ext cx="4015764"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940466" y="4901280"/>
            <a:ext cx="4015764"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19628040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8"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940576" y="4234055"/>
            <a:ext cx="401576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940576" y="5283205"/>
            <a:ext cx="4015765"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11786363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5" name="Title 1"/>
          <p:cNvSpPr>
            <a:spLocks noGrp="1"/>
          </p:cNvSpPr>
          <p:nvPr>
            <p:ph type="title"/>
          </p:nvPr>
        </p:nvSpPr>
        <p:spPr>
          <a:xfrm>
            <a:off x="6120756" y="1342362"/>
            <a:ext cx="4015764"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6122998" y="3628139"/>
            <a:ext cx="3980615" cy="981072"/>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6122991" y="4609568"/>
            <a:ext cx="3980613"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310114897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6" name="Content Placeholder 19"/>
          <p:cNvSpPr>
            <a:spLocks noGrp="1"/>
          </p:cNvSpPr>
          <p:nvPr>
            <p:ph sz="quarter" idx="11" hasCustomPrompt="1"/>
          </p:nvPr>
        </p:nvSpPr>
        <p:spPr>
          <a:xfrm>
            <a:off x="5873152" y="3605122"/>
            <a:ext cx="4015764" cy="599519"/>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873152" y="4204577"/>
            <a:ext cx="3842675" cy="348576"/>
          </a:xfrm>
        </p:spPr>
        <p:txBody>
          <a:bodyPr anchor="b">
            <a:noAutofit/>
          </a:bodyPr>
          <a:lstStyle>
            <a:lvl1pPr marL="0" indent="0">
              <a:buFontTx/>
              <a:buNone/>
              <a:defRPr sz="1800">
                <a:solidFill>
                  <a:srgbClr val="00ADC6"/>
                </a:solidFill>
              </a:defRPr>
            </a:lvl1pPr>
          </a:lstStyle>
          <a:p>
            <a:pPr lvl="0"/>
            <a:r>
              <a:rPr lang="en-US" dirty="0"/>
              <a:t>Insert date</a:t>
            </a:r>
          </a:p>
        </p:txBody>
      </p:sp>
      <p:sp>
        <p:nvSpPr>
          <p:cNvPr id="9" name="Title 1"/>
          <p:cNvSpPr>
            <a:spLocks noGrp="1"/>
          </p:cNvSpPr>
          <p:nvPr>
            <p:ph type="title"/>
          </p:nvPr>
        </p:nvSpPr>
        <p:spPr>
          <a:xfrm>
            <a:off x="5873152" y="1319265"/>
            <a:ext cx="4015764" cy="2285776"/>
          </a:xfrm>
        </p:spPr>
        <p:txBody>
          <a:bodyPr anchor="t">
            <a:noAutofit/>
          </a:bodyPr>
          <a:lstStyle>
            <a:lvl1pPr>
              <a:defRPr sz="53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9279502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9812" tIns="49914" rIns="99812" bIns="49914" rtlCol="0" anchor="ctr"/>
          <a:lstStyle/>
          <a:p>
            <a:pPr algn="ctr" defTabSz="499201"/>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9252" y="5805154"/>
            <a:ext cx="1043277" cy="1061702"/>
          </a:xfrm>
          <a:prstGeom prst="rect">
            <a:avLst/>
          </a:prstGeom>
        </p:spPr>
      </p:pic>
      <p:sp>
        <p:nvSpPr>
          <p:cNvPr id="8" name="Content Placeholder 19"/>
          <p:cNvSpPr>
            <a:spLocks noGrp="1"/>
          </p:cNvSpPr>
          <p:nvPr>
            <p:ph sz="quarter" idx="10" hasCustomPrompt="1"/>
          </p:nvPr>
        </p:nvSpPr>
        <p:spPr>
          <a:xfrm>
            <a:off x="692362" y="4669162"/>
            <a:ext cx="7736846" cy="543765"/>
          </a:xfrm>
        </p:spPr>
        <p:txBody>
          <a:bodyPr>
            <a:normAutofit/>
          </a:bodyPr>
          <a:lstStyle>
            <a:lvl1pPr marL="0" indent="0">
              <a:buFontTx/>
              <a:buNone/>
              <a:defRPr sz="20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92363" y="1944382"/>
            <a:ext cx="8076771" cy="2588474"/>
          </a:xfrm>
        </p:spPr>
        <p:txBody>
          <a:bodyPr>
            <a:normAutofit/>
          </a:bodyPr>
          <a:lstStyle>
            <a:lvl1pPr marL="0" indent="0">
              <a:buFontTx/>
              <a:buNone/>
              <a:defRPr sz="4000">
                <a:solidFill>
                  <a:schemeClr val="bg1"/>
                </a:solidFill>
                <a:latin typeface="Arial"/>
                <a:cs typeface="Arial"/>
              </a:defRPr>
            </a:lvl1pPr>
          </a:lstStyle>
          <a:p>
            <a:r>
              <a:rPr lang="en-GB" sz="4000" b="0" dirty="0">
                <a:solidFill>
                  <a:schemeClr val="bg1"/>
                </a:solidFill>
                <a:latin typeface="+mn-lt"/>
                <a:cs typeface="Arial"/>
              </a:rPr>
              <a:t>“You can use this slide to pull out a quote. Use point size 36.”</a:t>
            </a:r>
            <a:endParaRPr lang="en-US" sz="4000" b="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37080249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127" y="12"/>
            <a:ext cx="11639705" cy="8131068"/>
          </a:xfrm>
          <a:prstGeom prst="rect">
            <a:avLst/>
          </a:prstGeom>
        </p:spPr>
      </p:pic>
      <p:sp>
        <p:nvSpPr>
          <p:cNvPr id="6" name="Title 1"/>
          <p:cNvSpPr>
            <a:spLocks noGrp="1"/>
          </p:cNvSpPr>
          <p:nvPr>
            <p:ph type="title"/>
          </p:nvPr>
        </p:nvSpPr>
        <p:spPr>
          <a:xfrm>
            <a:off x="519274"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2604058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5"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28981602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385425" cy="7254875"/>
          </a:xfrm>
          <a:prstGeom prst="rect">
            <a:avLst/>
          </a:prstGeom>
        </p:spPr>
      </p:pic>
      <p:sp>
        <p:nvSpPr>
          <p:cNvPr id="7"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39" y="392692"/>
            <a:ext cx="1053599" cy="760194"/>
          </a:xfrm>
          <a:prstGeom prst="rect">
            <a:avLst/>
          </a:prstGeom>
        </p:spPr>
      </p:pic>
    </p:spTree>
    <p:extLst>
      <p:ext uri="{BB962C8B-B14F-4D97-AF65-F5344CB8AC3E}">
        <p14:creationId xmlns:p14="http://schemas.microsoft.com/office/powerpoint/2010/main" val="11983899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7442888" y="6724619"/>
            <a:ext cx="2423266" cy="38625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519417" y="793357"/>
            <a:ext cx="8355605" cy="706366"/>
          </a:xfrm>
        </p:spPr>
        <p:txBody>
          <a:bodyPr/>
          <a:lstStyle/>
          <a:p>
            <a:r>
              <a:rPr lang="en-GB"/>
              <a:t>Click to edit Master title style</a:t>
            </a:r>
            <a:endParaRPr lang="en-US"/>
          </a:p>
        </p:txBody>
      </p:sp>
    </p:spTree>
    <p:extLst>
      <p:ext uri="{BB962C8B-B14F-4D97-AF65-F5344CB8AC3E}">
        <p14:creationId xmlns:p14="http://schemas.microsoft.com/office/powerpoint/2010/main" val="39234260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519300" y="1777534"/>
            <a:ext cx="8906328" cy="417936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1134255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A25BA0"/>
          </a:solidFill>
        </p:spPr>
        <p:txBody>
          <a:bodyPr lIns="99123" tIns="49559" rIns="99123" bIns="49559"/>
          <a:lstStyle>
            <a:lvl1pPr marL="10331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992821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3999" y="1284794"/>
            <a:ext cx="7789069" cy="5037387"/>
          </a:xfrm>
          <a:prstGeom prst="rect">
            <a:avLst/>
          </a:prstGeom>
        </p:spPr>
        <p:txBody>
          <a:bodyPr anchor="b"/>
          <a:lstStyle>
            <a:lvl1pPr algn="ctr">
              <a:defRPr sz="6600"/>
            </a:lvl1pPr>
          </a:lstStyle>
          <a:p>
            <a:r>
              <a:rPr lang="en-US" dirty="0"/>
              <a:t>Click to edit Master title style</a:t>
            </a:r>
            <a:endParaRPr lang="en-GB" dirty="0"/>
          </a:p>
        </p:txBody>
      </p:sp>
      <p:sp>
        <p:nvSpPr>
          <p:cNvPr id="4" name="Date Placeholder 3"/>
          <p:cNvSpPr>
            <a:spLocks noGrp="1"/>
          </p:cNvSpPr>
          <p:nvPr>
            <p:ph type="dt" sz="half" idx="10"/>
          </p:nvPr>
        </p:nvSpPr>
        <p:spPr>
          <a:xfrm>
            <a:off x="714000" y="6490661"/>
            <a:ext cx="2336721" cy="386255"/>
          </a:xfrm>
          <a:prstGeom prst="rect">
            <a:avLst/>
          </a:prstGeom>
        </p:spPr>
        <p:txBody>
          <a:bodyPr lIns="100016" tIns="50011" rIns="100016" bIns="50011"/>
          <a:lstStyle/>
          <a:p>
            <a:pPr defTabSz="993642"/>
            <a:fld id="{538D9C49-866B-42B9-B2D2-E45E6D9C78B5}" type="datetimeFigureOut">
              <a:rPr lang="en-GB" smtClean="0">
                <a:solidFill>
                  <a:prstClr val="black"/>
                </a:solidFill>
              </a:rPr>
              <a:pPr defTabSz="993642"/>
              <a:t>05/07/2019</a:t>
            </a:fld>
            <a:endParaRPr lang="en-GB">
              <a:solidFill>
                <a:prstClr val="black"/>
              </a:solidFill>
            </a:endParaRPr>
          </a:p>
        </p:txBody>
      </p:sp>
      <p:sp>
        <p:nvSpPr>
          <p:cNvPr id="5" name="Footer Placeholder 4"/>
          <p:cNvSpPr>
            <a:spLocks noGrp="1"/>
          </p:cNvSpPr>
          <p:nvPr>
            <p:ph type="ftr" sz="quarter" idx="11"/>
          </p:nvPr>
        </p:nvSpPr>
        <p:spPr>
          <a:xfrm>
            <a:off x="3440172" y="6724270"/>
            <a:ext cx="3505081" cy="386255"/>
          </a:xfrm>
          <a:prstGeom prst="rect">
            <a:avLst/>
          </a:prstGeom>
        </p:spPr>
        <p:txBody>
          <a:bodyPr lIns="100016" tIns="50011" rIns="100016" bIns="50011"/>
          <a:lstStyle/>
          <a:p>
            <a:pPr defTabSz="993642"/>
            <a:endParaRPr lang="en-GB">
              <a:solidFill>
                <a:prstClr val="black"/>
              </a:solidFill>
            </a:endParaRPr>
          </a:p>
        </p:txBody>
      </p:sp>
      <p:sp>
        <p:nvSpPr>
          <p:cNvPr id="6" name="Slide Number Placeholder 5"/>
          <p:cNvSpPr>
            <a:spLocks noGrp="1"/>
          </p:cNvSpPr>
          <p:nvPr>
            <p:ph type="sldNum" sz="quarter" idx="12"/>
          </p:nvPr>
        </p:nvSpPr>
        <p:spPr>
          <a:xfrm>
            <a:off x="7334706" y="6724271"/>
            <a:ext cx="2336721" cy="386255"/>
          </a:xfrm>
          <a:prstGeom prst="rect">
            <a:avLst/>
          </a:prstGeom>
        </p:spPr>
        <p:txBody>
          <a:bodyPr/>
          <a:lstStyle/>
          <a:p>
            <a:pPr defTabSz="993642"/>
            <a:fld id="{A338B474-DB92-40EF-B3F8-3EB48E33F197}" type="slidenum">
              <a:rPr lang="en-GB" smtClean="0">
                <a:solidFill>
                  <a:prstClr val="black"/>
                </a:solidFill>
              </a:rPr>
              <a:pPr defTabSz="993642"/>
              <a:t>‹#›</a:t>
            </a:fld>
            <a:endParaRPr lang="en-GB">
              <a:solidFill>
                <a:prstClr val="black"/>
              </a:solidFill>
            </a:endParaRPr>
          </a:p>
        </p:txBody>
      </p:sp>
    </p:spTree>
    <p:extLst>
      <p:ext uri="{BB962C8B-B14F-4D97-AF65-F5344CB8AC3E}">
        <p14:creationId xmlns:p14="http://schemas.microsoft.com/office/powerpoint/2010/main" val="39847494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39297" y="1484127"/>
            <a:ext cx="9411137" cy="3832157"/>
          </a:xfrm>
        </p:spPr>
        <p:txBody>
          <a:bodyPr anchor="t">
            <a:noAutofit/>
          </a:bodyPr>
          <a:lstStyle>
            <a:lvl1pPr>
              <a:defRPr sz="88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519273" y="5316636"/>
            <a:ext cx="7736846" cy="1015476"/>
          </a:xfrm>
        </p:spPr>
        <p:txBody>
          <a:bodyPr anchor="b">
            <a:noAutofit/>
          </a:bodyPr>
          <a:lstStyle>
            <a:lvl1pPr marL="0" indent="0">
              <a:buFontTx/>
              <a:buNone/>
              <a:defRPr sz="3100">
                <a:solidFill>
                  <a:srgbClr val="00ADC6"/>
                </a:solidFill>
              </a:defRPr>
            </a:lvl1pPr>
          </a:lstStyle>
          <a:p>
            <a:pPr lvl="0"/>
            <a:r>
              <a:rPr lang="en-US" dirty="0"/>
              <a:t>Sub heading</a:t>
            </a:r>
          </a:p>
        </p:txBody>
      </p:sp>
      <p:sp>
        <p:nvSpPr>
          <p:cNvPr id="21" name="Rectangle 20"/>
          <p:cNvSpPr/>
          <p:nvPr userDrawn="1"/>
        </p:nvSpPr>
        <p:spPr>
          <a:xfrm>
            <a:off x="519281" y="6833919"/>
            <a:ext cx="2066982" cy="254810"/>
          </a:xfrm>
          <a:prstGeom prst="rect">
            <a:avLst/>
          </a:prstGeom>
          <a:ln>
            <a:noFill/>
          </a:ln>
        </p:spPr>
        <p:style>
          <a:lnRef idx="2">
            <a:schemeClr val="dk1"/>
          </a:lnRef>
          <a:fillRef idx="1">
            <a:schemeClr val="lt1"/>
          </a:fillRef>
          <a:effectRef idx="0">
            <a:schemeClr val="dk1"/>
          </a:effectRef>
          <a:fontRef idx="minor">
            <a:schemeClr val="dk1"/>
          </a:fontRef>
        </p:style>
        <p:txBody>
          <a:bodyPr lIns="99532" tIns="49774" rIns="99532" bIns="49774" rtlCol="0" anchor="ctr"/>
          <a:lstStyle/>
          <a:p>
            <a:pPr algn="ctr" defTabSz="497857"/>
            <a:endParaRPr lang="en-US">
              <a:solidFill>
                <a:srgbClr val="000000"/>
              </a:solidFill>
            </a:endParaRPr>
          </a:p>
        </p:txBody>
      </p:sp>
      <p:sp>
        <p:nvSpPr>
          <p:cNvPr id="7" name="Content Placeholder 19"/>
          <p:cNvSpPr>
            <a:spLocks noGrp="1"/>
          </p:cNvSpPr>
          <p:nvPr>
            <p:ph sz="quarter" idx="11" hasCustomPrompt="1"/>
          </p:nvPr>
        </p:nvSpPr>
        <p:spPr>
          <a:xfrm>
            <a:off x="519432" y="6332110"/>
            <a:ext cx="4951891"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1554" y="5836872"/>
            <a:ext cx="1388952" cy="1011668"/>
          </a:xfrm>
          <a:prstGeom prst="rect">
            <a:avLst/>
          </a:prstGeom>
        </p:spPr>
      </p:pic>
    </p:spTree>
    <p:extLst>
      <p:ext uri="{BB962C8B-B14F-4D97-AF65-F5344CB8AC3E}">
        <p14:creationId xmlns:p14="http://schemas.microsoft.com/office/powerpoint/2010/main" val="331214998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5576" y="296106"/>
            <a:ext cx="927765" cy="538473"/>
          </a:xfrm>
          <a:prstGeom prst="rect">
            <a:avLst/>
          </a:prstGeom>
        </p:spPr>
      </p:pic>
      <p:sp>
        <p:nvSpPr>
          <p:cNvPr id="9" name="Rectangle 8"/>
          <p:cNvSpPr/>
          <p:nvPr userDrawn="1"/>
        </p:nvSpPr>
        <p:spPr>
          <a:xfrm>
            <a:off x="1" y="0"/>
            <a:ext cx="10385425" cy="7254875"/>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9532" tIns="49774" rIns="99532" bIns="49774" rtlCol="0" anchor="ctr"/>
          <a:lstStyle/>
          <a:p>
            <a:pPr algn="ctr" defTabSz="497857"/>
            <a:endParaRPr lang="en-US">
              <a:solidFill>
                <a:srgbClr val="FFFFFF"/>
              </a:solidFill>
            </a:endParaRPr>
          </a:p>
        </p:txBody>
      </p:sp>
      <p:sp>
        <p:nvSpPr>
          <p:cNvPr id="15" name="Content Placeholder 19"/>
          <p:cNvSpPr>
            <a:spLocks noGrp="1"/>
          </p:cNvSpPr>
          <p:nvPr>
            <p:ph sz="quarter" idx="10" hasCustomPrompt="1"/>
          </p:nvPr>
        </p:nvSpPr>
        <p:spPr>
          <a:xfrm>
            <a:off x="519273" y="5316636"/>
            <a:ext cx="7736846" cy="1015476"/>
          </a:xfrm>
        </p:spPr>
        <p:txBody>
          <a:bodyPr anchor="b">
            <a:noAutofit/>
          </a:bodyPr>
          <a:lstStyle>
            <a:lvl1pPr marL="0" indent="0">
              <a:buFontTx/>
              <a:buNone/>
              <a:defRPr sz="3100">
                <a:solidFill>
                  <a:schemeClr val="bg1"/>
                </a:solidFill>
              </a:defRPr>
            </a:lvl1pPr>
          </a:lstStyle>
          <a:p>
            <a:pPr lvl="0"/>
            <a:r>
              <a:rPr lang="en-US" dirty="0"/>
              <a:t>Sub heading</a:t>
            </a:r>
          </a:p>
        </p:txBody>
      </p:sp>
      <p:sp>
        <p:nvSpPr>
          <p:cNvPr id="18" name="Title 1"/>
          <p:cNvSpPr>
            <a:spLocks noGrp="1"/>
          </p:cNvSpPr>
          <p:nvPr>
            <p:ph type="title"/>
          </p:nvPr>
        </p:nvSpPr>
        <p:spPr>
          <a:xfrm>
            <a:off x="539297" y="1484127"/>
            <a:ext cx="9411137" cy="3832157"/>
          </a:xfrm>
        </p:spPr>
        <p:txBody>
          <a:bodyPr anchor="t">
            <a:noAutofit/>
          </a:bodyPr>
          <a:lstStyle>
            <a:lvl1pPr>
              <a:defRPr sz="88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519271" y="6332216"/>
            <a:ext cx="2423266" cy="386255"/>
          </a:xfrm>
          <a:prstGeom prst="rect">
            <a:avLst/>
          </a:prstGeom>
        </p:spPr>
        <p:txBody>
          <a:bodyPr vert="horz" lIns="99532" tIns="49774" rIns="99532" bIns="49774"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1554" y="5836872"/>
            <a:ext cx="1388952" cy="1011668"/>
          </a:xfrm>
          <a:prstGeom prst="rect">
            <a:avLst/>
          </a:prstGeom>
        </p:spPr>
      </p:pic>
      <p:sp>
        <p:nvSpPr>
          <p:cNvPr id="10" name="Content Placeholder 19"/>
          <p:cNvSpPr>
            <a:spLocks noGrp="1"/>
          </p:cNvSpPr>
          <p:nvPr>
            <p:ph sz="quarter" idx="11" hasCustomPrompt="1"/>
          </p:nvPr>
        </p:nvSpPr>
        <p:spPr>
          <a:xfrm>
            <a:off x="519432" y="6332110"/>
            <a:ext cx="4951891" cy="381924"/>
          </a:xfrm>
        </p:spPr>
        <p:txBody>
          <a:bodyPr anchor="b">
            <a:noAutofit/>
          </a:bodyPr>
          <a:lstStyle>
            <a:lvl1pPr marL="0" indent="0">
              <a:buFontTx/>
              <a:buNone/>
              <a:defRPr sz="1800">
                <a:solidFill>
                  <a:schemeClr val="bg1"/>
                </a:solidFill>
              </a:defRPr>
            </a:lvl1pPr>
          </a:lstStyle>
          <a:p>
            <a:pPr lvl="0"/>
            <a:r>
              <a:rPr lang="en-US" dirty="0"/>
              <a:t>Insert date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312101584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532" tIns="49774" rIns="99532" bIns="49774"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35"/>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16098372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532" tIns="49774" rIns="99532" bIns="49774"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562230" y="4851672"/>
            <a:ext cx="3699651"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562344" y="1548362"/>
            <a:ext cx="3857721" cy="3181922"/>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2805274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Title 1"/>
          <p:cNvSpPr>
            <a:spLocks noGrp="1"/>
          </p:cNvSpPr>
          <p:nvPr>
            <p:ph type="title"/>
          </p:nvPr>
        </p:nvSpPr>
        <p:spPr>
          <a:xfrm>
            <a:off x="519276" y="495025"/>
            <a:ext cx="4255348" cy="2285776"/>
          </a:xfrm>
        </p:spPr>
        <p:txBody>
          <a:bodyPr anchor="t">
            <a:noAutofit/>
          </a:bodyPr>
          <a:lstStyle>
            <a:lvl1pPr>
              <a:defRPr sz="53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519292" y="2975937"/>
            <a:ext cx="4174240" cy="953548"/>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519432"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28451262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292" y="5236568"/>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32"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28528106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532" tIns="49774" rIns="99532" bIns="49774"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35"/>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7889407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292" y="5236568"/>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32" y="6332110"/>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20550641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1" name="Title 1"/>
          <p:cNvSpPr>
            <a:spLocks noGrp="1"/>
          </p:cNvSpPr>
          <p:nvPr>
            <p:ph type="title"/>
          </p:nvPr>
        </p:nvSpPr>
        <p:spPr>
          <a:xfrm>
            <a:off x="5940466" y="1387143"/>
            <a:ext cx="4015764" cy="2285776"/>
          </a:xfrm>
        </p:spPr>
        <p:txBody>
          <a:bodyPr anchor="t">
            <a:noAutofit/>
          </a:bodyPr>
          <a:lstStyle>
            <a:lvl1pPr>
              <a:defRPr sz="53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940466" y="3852135"/>
            <a:ext cx="4015764"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940466" y="4901282"/>
            <a:ext cx="4015764"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2504807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A25BA0"/>
          </a:solidFill>
        </p:spPr>
        <p:txBody>
          <a:bodyPr lIns="99123" tIns="49559" rIns="99123" bIns="49559"/>
          <a:lstStyle>
            <a:lvl1pPr marL="10331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202938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8"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940608" y="4234085"/>
            <a:ext cx="401576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940608" y="5283207"/>
            <a:ext cx="4015765"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394207746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6120756" y="1342362"/>
            <a:ext cx="4015764"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6123030" y="3628139"/>
            <a:ext cx="3980615" cy="981072"/>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6123022" y="4609568"/>
            <a:ext cx="3980613"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26542088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Content Placeholder 19"/>
          <p:cNvSpPr>
            <a:spLocks noGrp="1"/>
          </p:cNvSpPr>
          <p:nvPr>
            <p:ph sz="quarter" idx="11" hasCustomPrompt="1"/>
          </p:nvPr>
        </p:nvSpPr>
        <p:spPr>
          <a:xfrm>
            <a:off x="5873152" y="3605151"/>
            <a:ext cx="4015764" cy="599519"/>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873152" y="4204577"/>
            <a:ext cx="3842675" cy="348576"/>
          </a:xfrm>
        </p:spPr>
        <p:txBody>
          <a:bodyPr anchor="b">
            <a:noAutofit/>
          </a:bodyPr>
          <a:lstStyle>
            <a:lvl1pPr marL="0" indent="0">
              <a:buFontTx/>
              <a:buNone/>
              <a:defRPr sz="1800">
                <a:solidFill>
                  <a:srgbClr val="00ADC6"/>
                </a:solidFill>
              </a:defRPr>
            </a:lvl1pPr>
          </a:lstStyle>
          <a:p>
            <a:pPr lvl="0"/>
            <a:r>
              <a:rPr lang="en-US" dirty="0"/>
              <a:t>Insert date</a:t>
            </a:r>
          </a:p>
        </p:txBody>
      </p:sp>
      <p:sp>
        <p:nvSpPr>
          <p:cNvPr id="9" name="Title 1"/>
          <p:cNvSpPr>
            <a:spLocks noGrp="1"/>
          </p:cNvSpPr>
          <p:nvPr>
            <p:ph type="title"/>
          </p:nvPr>
        </p:nvSpPr>
        <p:spPr>
          <a:xfrm>
            <a:off x="5873152" y="1319265"/>
            <a:ext cx="4015764" cy="2285776"/>
          </a:xfrm>
        </p:spPr>
        <p:txBody>
          <a:bodyPr anchor="t">
            <a:noAutofit/>
          </a:bodyPr>
          <a:lstStyle>
            <a:lvl1pPr>
              <a:defRPr sz="53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237118455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9532" tIns="49774" rIns="99532" bIns="49774" rtlCol="0" anchor="ctr"/>
          <a:lstStyle/>
          <a:p>
            <a:pPr algn="ctr" defTabSz="497857"/>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9284" y="5805154"/>
            <a:ext cx="1043277" cy="1061702"/>
          </a:xfrm>
          <a:prstGeom prst="rect">
            <a:avLst/>
          </a:prstGeom>
        </p:spPr>
      </p:pic>
      <p:sp>
        <p:nvSpPr>
          <p:cNvPr id="8" name="Content Placeholder 19"/>
          <p:cNvSpPr>
            <a:spLocks noGrp="1"/>
          </p:cNvSpPr>
          <p:nvPr>
            <p:ph sz="quarter" idx="10" hasCustomPrompt="1"/>
          </p:nvPr>
        </p:nvSpPr>
        <p:spPr>
          <a:xfrm>
            <a:off x="692362" y="4669193"/>
            <a:ext cx="7736846" cy="543765"/>
          </a:xfrm>
        </p:spPr>
        <p:txBody>
          <a:bodyPr>
            <a:normAutofit/>
          </a:bodyPr>
          <a:lstStyle>
            <a:lvl1pPr marL="0" indent="0">
              <a:buFontTx/>
              <a:buNone/>
              <a:defRPr sz="20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92364" y="1944384"/>
            <a:ext cx="8076771" cy="2588474"/>
          </a:xfrm>
        </p:spPr>
        <p:txBody>
          <a:bodyPr>
            <a:normAutofit/>
          </a:bodyPr>
          <a:lstStyle>
            <a:lvl1pPr marL="0" indent="0">
              <a:buFontTx/>
              <a:buNone/>
              <a:defRPr sz="4000">
                <a:solidFill>
                  <a:schemeClr val="bg1"/>
                </a:solidFill>
                <a:latin typeface="Arial"/>
                <a:cs typeface="Arial"/>
              </a:defRPr>
            </a:lvl1pPr>
          </a:lstStyle>
          <a:p>
            <a:r>
              <a:rPr lang="en-GB" sz="4000" b="0" dirty="0">
                <a:solidFill>
                  <a:schemeClr val="bg1"/>
                </a:solidFill>
                <a:latin typeface="+mn-lt"/>
                <a:cs typeface="Arial"/>
              </a:rPr>
              <a:t>“You can use this slide to pull out a quote. Use point size 36.”</a:t>
            </a:r>
            <a:endParaRPr lang="en-US" sz="4000" b="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106418689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98" y="12"/>
            <a:ext cx="11639705" cy="8131068"/>
          </a:xfrm>
          <a:prstGeom prst="rect">
            <a:avLst/>
          </a:prstGeom>
        </p:spPr>
      </p:pic>
      <p:sp>
        <p:nvSpPr>
          <p:cNvPr id="6" name="Title 1"/>
          <p:cNvSpPr>
            <a:spLocks noGrp="1"/>
          </p:cNvSpPr>
          <p:nvPr>
            <p:ph type="title"/>
          </p:nvPr>
        </p:nvSpPr>
        <p:spPr>
          <a:xfrm>
            <a:off x="519274"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118651248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168655674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7"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268" y="392692"/>
            <a:ext cx="1053599" cy="760194"/>
          </a:xfrm>
          <a:prstGeom prst="rect">
            <a:avLst/>
          </a:prstGeom>
        </p:spPr>
      </p:pic>
    </p:spTree>
    <p:extLst>
      <p:ext uri="{BB962C8B-B14F-4D97-AF65-F5344CB8AC3E}">
        <p14:creationId xmlns:p14="http://schemas.microsoft.com/office/powerpoint/2010/main" val="3323929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7442888" y="6724650"/>
            <a:ext cx="2423266" cy="38625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519449" y="793357"/>
            <a:ext cx="8355605" cy="706366"/>
          </a:xfrm>
        </p:spPr>
        <p:txBody>
          <a:bodyPr/>
          <a:lstStyle/>
          <a:p>
            <a:r>
              <a:rPr lang="en-GB"/>
              <a:t>Click to edit Master title style</a:t>
            </a:r>
            <a:endParaRPr lang="en-US"/>
          </a:p>
        </p:txBody>
      </p:sp>
    </p:spTree>
    <p:extLst>
      <p:ext uri="{BB962C8B-B14F-4D97-AF65-F5344CB8AC3E}">
        <p14:creationId xmlns:p14="http://schemas.microsoft.com/office/powerpoint/2010/main" val="76550322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519300" y="1777534"/>
            <a:ext cx="8906328" cy="417936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80758570"/>
      </p:ext>
    </p:extLst>
  </p:cSld>
  <p:clrMapOvr>
    <a:overrideClrMapping bg1="lt1" tx1="dk1" bg2="lt2" tx2="dk2" accent1="accent1" accent2="accent2" accent3="accent3" accent4="accent4" accent5="accent5" accent6="accent6" hlink="hlink" folHlink="folHlink"/>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000" y="1284822"/>
            <a:ext cx="7789069" cy="5037387"/>
          </a:xfrm>
          <a:prstGeom prst="rect">
            <a:avLst/>
          </a:prstGeom>
        </p:spPr>
        <p:txBody>
          <a:bodyPr anchor="b"/>
          <a:lstStyle>
            <a:lvl1pPr algn="ctr">
              <a:defRPr sz="6600"/>
            </a:lvl1pPr>
          </a:lstStyle>
          <a:p>
            <a:r>
              <a:rPr lang="en-US" dirty="0"/>
              <a:t>Click to edit Master title style</a:t>
            </a:r>
            <a:endParaRPr lang="en-GB" dirty="0"/>
          </a:p>
        </p:txBody>
      </p:sp>
      <p:sp>
        <p:nvSpPr>
          <p:cNvPr id="4" name="Date Placeholder 3"/>
          <p:cNvSpPr>
            <a:spLocks noGrp="1"/>
          </p:cNvSpPr>
          <p:nvPr>
            <p:ph type="dt" sz="half" idx="10"/>
          </p:nvPr>
        </p:nvSpPr>
        <p:spPr>
          <a:xfrm>
            <a:off x="714000" y="6490692"/>
            <a:ext cx="2336721" cy="386255"/>
          </a:xfrm>
          <a:prstGeom prst="rect">
            <a:avLst/>
          </a:prstGeom>
        </p:spPr>
        <p:txBody>
          <a:bodyPr lIns="99737" tIns="49871" rIns="99737" bIns="49871"/>
          <a:lstStyle/>
          <a:p>
            <a:pPr defTabSz="990972"/>
            <a:fld id="{538D9C49-866B-42B9-B2D2-E45E6D9C78B5}" type="datetimeFigureOut">
              <a:rPr lang="en-GB" smtClean="0">
                <a:solidFill>
                  <a:prstClr val="black"/>
                </a:solidFill>
              </a:rPr>
              <a:pPr defTabSz="990972"/>
              <a:t>05/07/2019</a:t>
            </a:fld>
            <a:endParaRPr lang="en-GB">
              <a:solidFill>
                <a:prstClr val="black"/>
              </a:solidFill>
            </a:endParaRPr>
          </a:p>
        </p:txBody>
      </p:sp>
      <p:sp>
        <p:nvSpPr>
          <p:cNvPr id="5" name="Footer Placeholder 4"/>
          <p:cNvSpPr>
            <a:spLocks noGrp="1"/>
          </p:cNvSpPr>
          <p:nvPr>
            <p:ph type="ftr" sz="quarter" idx="11"/>
          </p:nvPr>
        </p:nvSpPr>
        <p:spPr>
          <a:xfrm>
            <a:off x="3440173" y="6724301"/>
            <a:ext cx="3505081" cy="386255"/>
          </a:xfrm>
          <a:prstGeom prst="rect">
            <a:avLst/>
          </a:prstGeom>
        </p:spPr>
        <p:txBody>
          <a:bodyPr lIns="99737" tIns="49871" rIns="99737" bIns="49871"/>
          <a:lstStyle/>
          <a:p>
            <a:pPr defTabSz="990972"/>
            <a:endParaRPr lang="en-GB">
              <a:solidFill>
                <a:prstClr val="black"/>
              </a:solidFill>
            </a:endParaRPr>
          </a:p>
        </p:txBody>
      </p:sp>
      <p:sp>
        <p:nvSpPr>
          <p:cNvPr id="6" name="Slide Number Placeholder 5"/>
          <p:cNvSpPr>
            <a:spLocks noGrp="1"/>
          </p:cNvSpPr>
          <p:nvPr>
            <p:ph type="sldNum" sz="quarter" idx="12"/>
          </p:nvPr>
        </p:nvSpPr>
        <p:spPr>
          <a:xfrm>
            <a:off x="7334706" y="6724302"/>
            <a:ext cx="2336721" cy="386255"/>
          </a:xfrm>
          <a:prstGeom prst="rect">
            <a:avLst/>
          </a:prstGeom>
        </p:spPr>
        <p:txBody>
          <a:bodyPr/>
          <a:lstStyle/>
          <a:p>
            <a:pPr defTabSz="990972"/>
            <a:fld id="{A338B474-DB92-40EF-B3F8-3EB48E33F197}" type="slidenum">
              <a:rPr lang="en-GB" smtClean="0">
                <a:solidFill>
                  <a:prstClr val="black"/>
                </a:solidFill>
              </a:rPr>
              <a:pPr defTabSz="990972"/>
              <a:t>‹#›</a:t>
            </a:fld>
            <a:endParaRPr lang="en-GB">
              <a:solidFill>
                <a:prstClr val="black"/>
              </a:solidFill>
            </a:endParaRPr>
          </a:p>
        </p:txBody>
      </p:sp>
    </p:spTree>
    <p:extLst>
      <p:ext uri="{BB962C8B-B14F-4D97-AF65-F5344CB8AC3E}">
        <p14:creationId xmlns:p14="http://schemas.microsoft.com/office/powerpoint/2010/main" val="189074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85667" y="1875558"/>
            <a:ext cx="9360612" cy="1742851"/>
          </a:xfrm>
          <a:prstGeom prst="rect">
            <a:avLst/>
          </a:prstGeom>
          <a:noFill/>
        </p:spPr>
        <p:txBody>
          <a:bodyPr lIns="0" tIns="0" rIns="0" bIns="0">
            <a:normAutofit/>
          </a:bodyPr>
          <a:lstStyle>
            <a:lvl1pPr algn="l">
              <a:defRPr sz="40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9162" y="4712271"/>
            <a:ext cx="3884167" cy="165747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
        <p:nvSpPr>
          <p:cNvPr id="17" name="Text Placeholder 7"/>
          <p:cNvSpPr>
            <a:spLocks noGrp="1"/>
          </p:cNvSpPr>
          <p:nvPr>
            <p:ph type="body" sz="quarter" idx="10"/>
          </p:nvPr>
        </p:nvSpPr>
        <p:spPr>
          <a:xfrm>
            <a:off x="285671" y="5303290"/>
            <a:ext cx="8341976" cy="1599678"/>
          </a:xfrm>
        </p:spPr>
        <p:txBody>
          <a:bodyPr>
            <a:normAutofit/>
          </a:bodyPr>
          <a:lstStyle>
            <a:lvl1pPr algn="l">
              <a:defRPr sz="26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1564000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20"/>
            <a:ext cx="9815669" cy="532937"/>
          </a:xfrm>
          <a:prstGeom prst="rect">
            <a:avLst/>
          </a:prstGeom>
        </p:spPr>
        <p:txBody>
          <a:bodyPr lIns="99123" tIns="49559" rIns="99123" bIns="4955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6"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5"/>
            <a:ext cx="9815669" cy="532937"/>
          </a:xfrm>
          <a:prstGeom prst="rect">
            <a:avLst/>
          </a:prstGeom>
          <a:solidFill>
            <a:srgbClr val="A25BA0"/>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1448956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80" y="199954"/>
            <a:ext cx="9815669" cy="532937"/>
          </a:xfrm>
          <a:prstGeom prst="rect">
            <a:avLst/>
          </a:prstGeom>
          <a:solidFill>
            <a:srgbClr val="0072C6"/>
          </a:solidFill>
        </p:spPr>
        <p:txBody>
          <a:bodyPr/>
          <a:lstStyle>
            <a:lvl1pPr marL="103935"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80" y="732784"/>
            <a:ext cx="9815669" cy="457050"/>
          </a:xfrm>
        </p:spPr>
        <p:txBody>
          <a:bodyPr>
            <a:normAutofit/>
          </a:bodyPr>
          <a:lstStyle>
            <a:lvl1pPr marL="193989"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80" y="1419072"/>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276977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883772"/>
            <a:ext cx="9360612" cy="1742852"/>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3702805"/>
            <a:ext cx="8341976" cy="991090"/>
          </a:xfrm>
        </p:spPr>
        <p:txBody>
          <a:bodyPr>
            <a:normAutofit/>
          </a:bodyPr>
          <a:lstStyle>
            <a:lvl1pPr algn="l">
              <a:defRPr sz="26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66657" y="5379472"/>
            <a:ext cx="9442396" cy="332611"/>
          </a:xfrm>
          <a:prstGeom prst="rect">
            <a:avLst/>
          </a:prstGeom>
          <a:noFill/>
        </p:spPr>
        <p:txBody>
          <a:bodyPr wrap="square" lIns="78959" tIns="50135" rIns="100264" bIns="50135" rtlCol="0">
            <a:spAutoFit/>
          </a:bodyPr>
          <a:lstStyle/>
          <a:p>
            <a:pPr defTabSz="1002836"/>
            <a:r>
              <a:rPr lang="en-US" sz="1500" dirty="0">
                <a:solidFill>
                  <a:srgbClr val="3F3F3F">
                    <a:lumMod val="60000"/>
                    <a:lumOff val="40000"/>
                  </a:srgbClr>
                </a:solidFill>
              </a:rPr>
              <a:t>Supported by and delivering for:</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40319" y="-257442"/>
            <a:ext cx="7518842" cy="1846689"/>
          </a:xfrm>
          <a:prstGeom prst="rect">
            <a:avLst/>
          </a:prstGeom>
        </p:spPr>
      </p:pic>
      <p:sp>
        <p:nvSpPr>
          <p:cNvPr id="16" name="Rectangle 15"/>
          <p:cNvSpPr/>
          <p:nvPr userDrawn="1"/>
        </p:nvSpPr>
        <p:spPr>
          <a:xfrm>
            <a:off x="0" y="6750619"/>
            <a:ext cx="10385425" cy="5042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US" dirty="0">
              <a:solidFill>
                <a:prstClr val="white"/>
              </a:solidFill>
            </a:endParaRPr>
          </a:p>
        </p:txBody>
      </p:sp>
      <p:sp>
        <p:nvSpPr>
          <p:cNvPr id="22" name="TextBox 21"/>
          <p:cNvSpPr txBox="1"/>
          <p:nvPr userDrawn="1"/>
        </p:nvSpPr>
        <p:spPr>
          <a:xfrm>
            <a:off x="122099" y="6862147"/>
            <a:ext cx="10172724" cy="332611"/>
          </a:xfrm>
          <a:prstGeom prst="rect">
            <a:avLst/>
          </a:prstGeom>
          <a:noFill/>
        </p:spPr>
        <p:txBody>
          <a:bodyPr wrap="square" lIns="100264" tIns="50135" rIns="100264" bIns="50135" rtlCol="0">
            <a:spAutoFit/>
          </a:bodyPr>
          <a:lstStyle/>
          <a:p>
            <a:pPr defTabSz="1002836"/>
            <a:r>
              <a:rPr lang="en-US" sz="1500" b="1" dirty="0">
                <a:solidFill>
                  <a:prstClr val="white"/>
                </a:solidFill>
              </a:rPr>
              <a:t>London’s NHS organisations include all of London’s CCGs, </a:t>
            </a:r>
            <a:r>
              <a:rPr lang="en-US" sz="1500" b="1">
                <a:solidFill>
                  <a:prstClr val="white"/>
                </a:solidFill>
              </a:rPr>
              <a:t>NHS England and Health </a:t>
            </a:r>
            <a:r>
              <a:rPr lang="en-US" sz="15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671" y="5815630"/>
            <a:ext cx="1391494" cy="806392"/>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7419348" y="5815681"/>
            <a:ext cx="2567276" cy="696325"/>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756533" y="5919978"/>
            <a:ext cx="1127634" cy="448835"/>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29144" y="5853164"/>
            <a:ext cx="1472114" cy="658795"/>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Tree>
    <p:extLst>
      <p:ext uri="{BB962C8B-B14F-4D97-AF65-F5344CB8AC3E}">
        <p14:creationId xmlns:p14="http://schemas.microsoft.com/office/powerpoint/2010/main" val="333773846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85667" y="1875410"/>
            <a:ext cx="9360612" cy="1742852"/>
          </a:xfrm>
          <a:prstGeom prst="rect">
            <a:avLst/>
          </a:prstGeom>
          <a:noFill/>
        </p:spPr>
        <p:txBody>
          <a:bodyPr lIns="0" tIns="0" rIns="0" bIns="0">
            <a:normAutofit/>
          </a:bodyPr>
          <a:lstStyle>
            <a:lvl1pPr algn="l">
              <a:defRPr sz="40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9161" y="4712271"/>
            <a:ext cx="3884167" cy="165747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
        <p:nvSpPr>
          <p:cNvPr id="17" name="Text Placeholder 7"/>
          <p:cNvSpPr>
            <a:spLocks noGrp="1"/>
          </p:cNvSpPr>
          <p:nvPr>
            <p:ph type="body" sz="quarter" idx="10"/>
          </p:nvPr>
        </p:nvSpPr>
        <p:spPr>
          <a:xfrm>
            <a:off x="285671" y="5303290"/>
            <a:ext cx="8341976" cy="1599678"/>
          </a:xfrm>
        </p:spPr>
        <p:txBody>
          <a:bodyPr>
            <a:normAutofit/>
          </a:bodyPr>
          <a:lstStyle>
            <a:lvl1pPr algn="l">
              <a:defRPr sz="26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97783181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72C6"/>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32853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72C6"/>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984368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0072C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1590988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0072C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056634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8959"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01</a:t>
            </a:r>
            <a:endParaRPr lang="en-GB" sz="9700" dirty="0">
              <a:solidFill>
                <a:prstClr val="white"/>
              </a:solidFill>
            </a:endParaRPr>
          </a:p>
        </p:txBody>
      </p:sp>
      <p:sp>
        <p:nvSpPr>
          <p:cNvPr id="2" name="TextBox 1"/>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6722904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91C9"/>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21461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91C9"/>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8902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p:spPr>
        <p:txBody>
          <a:bodyPr lIns="99123" tIns="49559" rIns="99123" bIns="4955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85668" y="202015"/>
            <a:ext cx="9815669" cy="532937"/>
          </a:xfrm>
          <a:prstGeom prst="rect">
            <a:avLst/>
          </a:prstGeom>
          <a:solidFill>
            <a:schemeClr val="accent2"/>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339742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0091C9"/>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2127819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0091C9"/>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8963880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02</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0821155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E32486"/>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023606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E32486"/>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999526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E3248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9319554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E3248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4105678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03</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9851878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A25BA0"/>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106099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A25BA0"/>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4723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773"/>
            <a:r>
              <a:rPr lang="en-GB" sz="9800" dirty="0">
                <a:solidFill>
                  <a:prstClr val="white"/>
                </a:solidFill>
                <a:latin typeface="Arial Black"/>
              </a:rPr>
              <a:t>04</a:t>
            </a:r>
            <a:endParaRPr lang="en-GB" sz="9800" dirty="0">
              <a:solidFill>
                <a:prstClr val="white"/>
              </a:solidFill>
            </a:endParaRPr>
          </a:p>
        </p:txBody>
      </p:sp>
      <p:sp>
        <p:nvSpPr>
          <p:cNvPr id="7" name="TextBox 6"/>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953133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A25BA0"/>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7983943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chemeClr val="accent2"/>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115811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04</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2422902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33BBB1"/>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481592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33BBB1"/>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003074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33BBB1"/>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5539099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33BBB1"/>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1981935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4933" y="199844"/>
            <a:ext cx="1881823" cy="1219223"/>
          </a:xfrm>
          <a:prstGeom prst="rect">
            <a:avLst/>
          </a:prstGeom>
        </p:spPr>
        <p:txBody>
          <a:bodyPr wrap="square" lIns="0" tIns="0" rIns="0" bIns="0" anchor="ctr">
            <a:noAutofit/>
          </a:bodyPr>
          <a:lstStyle/>
          <a:p>
            <a:pPr defTabSz="1002836"/>
            <a:r>
              <a:rPr lang="en-GB" sz="9700" dirty="0">
                <a:solidFill>
                  <a:prstClr val="white"/>
                </a:solidFill>
                <a:latin typeface="Arial Black"/>
              </a:rPr>
              <a:t>05</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2722169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chemeClr val="accent4"/>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98421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chemeClr val="accent4"/>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0982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33BBB1"/>
          </a:solidFill>
        </p:spPr>
        <p:txBody>
          <a:bodyPr lIns="99123" tIns="49559" rIns="99123" bIns="49559"/>
          <a:lstStyle>
            <a:lvl1pPr marL="10331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70552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chemeClr val="accent4"/>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3114746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chemeClr val="accent4"/>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356604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4933" y="199844"/>
            <a:ext cx="1881823" cy="1219223"/>
          </a:xfrm>
          <a:prstGeom prst="rect">
            <a:avLst/>
          </a:prstGeom>
        </p:spPr>
        <p:txBody>
          <a:bodyPr wrap="square" lIns="0" tIns="0" rIns="0" bIns="0" anchor="ctr">
            <a:noAutofit/>
          </a:bodyPr>
          <a:lstStyle/>
          <a:p>
            <a:pPr defTabSz="1002836"/>
            <a:r>
              <a:rPr lang="en-GB" sz="9700" dirty="0">
                <a:solidFill>
                  <a:prstClr val="white"/>
                </a:solidFill>
                <a:latin typeface="Arial Black"/>
              </a:rPr>
              <a:t>06</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8108482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07</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2763979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09</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323801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5976" y="1756417"/>
            <a:ext cx="8914156" cy="610019"/>
          </a:xfrm>
        </p:spPr>
        <p:txBody>
          <a:bodyPr>
            <a:normAutofit/>
          </a:bodyPr>
          <a:lstStyle>
            <a:lvl1pPr>
              <a:defRPr sz="26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84878" y="2406871"/>
            <a:ext cx="9815669" cy="4343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9" y="-258963"/>
            <a:ext cx="10385425" cy="1883772"/>
          </a:xfrm>
          <a:prstGeom prst="rect">
            <a:avLst/>
          </a:prstGeom>
        </p:spPr>
      </p:pic>
    </p:spTree>
    <p:extLst>
      <p:ext uri="{BB962C8B-B14F-4D97-AF65-F5344CB8AC3E}">
        <p14:creationId xmlns:p14="http://schemas.microsoft.com/office/powerpoint/2010/main" val="50612007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189833"/>
            <a:ext cx="9360612" cy="1066452"/>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2332513"/>
            <a:ext cx="8341976" cy="534039"/>
          </a:xfrm>
        </p:spPr>
        <p:txBody>
          <a:bodyPr>
            <a:normAutofit/>
          </a:bodyPr>
          <a:lstStyle>
            <a:lvl1pPr algn="l">
              <a:defRPr sz="2600" baseline="0">
                <a:solidFill>
                  <a:srgbClr val="0072C6"/>
                </a:solidFill>
                <a:latin typeface="+mn-lt"/>
              </a:defRPr>
            </a:lvl1pPr>
          </a:lstStyle>
          <a:p>
            <a:pPr lvl="0"/>
            <a:r>
              <a:rPr lang="en-GB" dirty="0"/>
              <a:t>Subtitle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2421" y="504257"/>
            <a:ext cx="1212041" cy="457051"/>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018037"/>
            <a:ext cx="10385425" cy="4266742"/>
          </a:xfrm>
          <a:prstGeom prst="rect">
            <a:avLst/>
          </a:prstGeom>
        </p:spPr>
      </p:pic>
    </p:spTree>
    <p:extLst>
      <p:ext uri="{BB962C8B-B14F-4D97-AF65-F5344CB8AC3E}">
        <p14:creationId xmlns:p14="http://schemas.microsoft.com/office/powerpoint/2010/main" val="18736921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72C6"/>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758380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72C6"/>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357952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0072C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55070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33BBB1"/>
          </a:solidFill>
        </p:spPr>
        <p:txBody>
          <a:bodyPr lIns="99123" tIns="49559" rIns="99123" bIns="49559"/>
          <a:lstStyle>
            <a:lvl1pPr marL="10331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002273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0072C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2106583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8959"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01</a:t>
            </a:r>
            <a:endParaRPr lang="en-GB" sz="9700" dirty="0">
              <a:solidFill>
                <a:prstClr val="white"/>
              </a:solidFill>
            </a:endParaRPr>
          </a:p>
        </p:txBody>
      </p:sp>
      <p:sp>
        <p:nvSpPr>
          <p:cNvPr id="2" name="TextBox 1"/>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8522222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91C9"/>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13076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0091C9"/>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860242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0091C9"/>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0552710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0091C9"/>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3459431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02</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2551993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E32486"/>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655493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E32486"/>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615339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E3248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36121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20"/>
            <a:ext cx="9815669" cy="532937"/>
          </a:xfrm>
          <a:prstGeom prst="rect">
            <a:avLst/>
          </a:prstGeom>
        </p:spPr>
        <p:txBody>
          <a:bodyPr lIns="99123" tIns="49559" rIns="99123" bIns="4955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6"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5"/>
            <a:ext cx="9815669" cy="532937"/>
          </a:xfrm>
          <a:prstGeom prst="rect">
            <a:avLst/>
          </a:prstGeom>
          <a:solidFill>
            <a:srgbClr val="33BBB1"/>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1574404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E32486"/>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0421888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03</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1602010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A25BA0"/>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36932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A25BA0"/>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349791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A25BA0"/>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6128301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chemeClr val="accent2"/>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218228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04</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7509088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33BBB1"/>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793765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rgbClr val="33BBB1"/>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225402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rgbClr val="33BBB1"/>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11227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p:spPr>
        <p:txBody>
          <a:bodyPr lIns="99123" tIns="49559" rIns="99123" bIns="4955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5"/>
            <a:ext cx="9815669" cy="532937"/>
          </a:xfrm>
          <a:prstGeom prst="rect">
            <a:avLst/>
          </a:prstGeom>
          <a:solidFill>
            <a:srgbClr val="33BBB1"/>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7947640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rgbClr val="33BBB1"/>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9913878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4933" y="199844"/>
            <a:ext cx="1881823" cy="1219223"/>
          </a:xfrm>
          <a:prstGeom prst="rect">
            <a:avLst/>
          </a:prstGeom>
        </p:spPr>
        <p:txBody>
          <a:bodyPr wrap="square" lIns="0" tIns="0" rIns="0" bIns="0" anchor="ctr">
            <a:noAutofit/>
          </a:bodyPr>
          <a:lstStyle/>
          <a:p>
            <a:pPr defTabSz="1002836"/>
            <a:r>
              <a:rPr lang="en-GB" sz="9700" dirty="0">
                <a:solidFill>
                  <a:prstClr val="white"/>
                </a:solidFill>
                <a:latin typeface="Arial Black"/>
              </a:rPr>
              <a:t>05</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164987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chemeClr val="accent4"/>
          </a:solidFill>
        </p:spPr>
        <p:txBody>
          <a:bodyPr lIns="100264" tIns="50135" rIns="100264" bIns="50135"/>
          <a:lstStyle>
            <a:lvl1pPr marL="10446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332626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a:solidFill>
            <a:schemeClr val="accent4"/>
          </a:solidFill>
        </p:spPr>
        <p:txBody>
          <a:bodyPr lIns="100264" tIns="50135" rIns="100264" bIns="50135"/>
          <a:lstStyle>
            <a:lvl1pPr marL="10446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07332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98"/>
            <a:ext cx="9815669" cy="532937"/>
          </a:xfrm>
          <a:prstGeom prst="rect">
            <a:avLst/>
          </a:prstGeom>
        </p:spPr>
        <p:txBody>
          <a:bodyPr lIns="100264" tIns="50135" rIns="100264" bIns="5013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52"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94"/>
            <a:ext cx="9815669" cy="532937"/>
          </a:xfrm>
          <a:prstGeom prst="rect">
            <a:avLst/>
          </a:prstGeom>
          <a:solidFill>
            <a:schemeClr val="accent4"/>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9461545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98"/>
            <a:ext cx="9815669" cy="532937"/>
          </a:xfrm>
          <a:prstGeom prst="rect">
            <a:avLst/>
          </a:prstGeom>
        </p:spPr>
        <p:txBody>
          <a:bodyPr lIns="100264" tIns="50135" rIns="100264" bIns="5013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4983"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94"/>
            <a:ext cx="9815669" cy="532937"/>
          </a:xfrm>
          <a:prstGeom prst="rect">
            <a:avLst/>
          </a:prstGeom>
          <a:solidFill>
            <a:schemeClr val="accent4"/>
          </a:solidFill>
        </p:spPr>
        <p:txBody>
          <a:bodyPr lIns="100264" tIns="50135" rIns="100264" bIns="5013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46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6712735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4933" y="199844"/>
            <a:ext cx="1881823" cy="1219223"/>
          </a:xfrm>
          <a:prstGeom prst="rect">
            <a:avLst/>
          </a:prstGeom>
        </p:spPr>
        <p:txBody>
          <a:bodyPr wrap="square" lIns="0" tIns="0" rIns="0" bIns="0" anchor="ctr">
            <a:noAutofit/>
          </a:bodyPr>
          <a:lstStyle/>
          <a:p>
            <a:pPr defTabSz="1002836"/>
            <a:r>
              <a:rPr lang="en-GB" sz="9700" dirty="0">
                <a:solidFill>
                  <a:prstClr val="white"/>
                </a:solidFill>
                <a:latin typeface="Arial Black"/>
              </a:rPr>
              <a:t>06</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9093632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07</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4511716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264" tIns="50135" rIns="100264" bIns="50135" rtlCol="0" anchor="ctr"/>
          <a:lstStyle/>
          <a:p>
            <a:pPr algn="ctr" defTabSz="1002836"/>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2836"/>
            <a:r>
              <a:rPr lang="en-GB" sz="9700" dirty="0">
                <a:solidFill>
                  <a:prstClr val="white"/>
                </a:solidFill>
                <a:latin typeface="Arial Black"/>
              </a:rPr>
              <a:t>09</a:t>
            </a:r>
            <a:endParaRPr lang="en-GB" sz="9700" dirty="0">
              <a:solidFill>
                <a:prstClr val="white"/>
              </a:solidFill>
            </a:endParaRPr>
          </a:p>
        </p:txBody>
      </p:sp>
      <p:sp>
        <p:nvSpPr>
          <p:cNvPr id="7" name="TextBox 6"/>
          <p:cNvSpPr txBox="1"/>
          <p:nvPr userDrawn="1"/>
        </p:nvSpPr>
        <p:spPr>
          <a:xfrm>
            <a:off x="264538" y="6522119"/>
            <a:ext cx="9753436" cy="409026"/>
          </a:xfrm>
          <a:prstGeom prst="rect">
            <a:avLst/>
          </a:prstGeom>
          <a:noFill/>
        </p:spPr>
        <p:txBody>
          <a:bodyPr wrap="square" lIns="100264" tIns="50135" rIns="100264" bIns="50135" rtlCol="0">
            <a:spAutoFit/>
          </a:bodyPr>
          <a:lstStyle/>
          <a:p>
            <a:pPr defTabSz="1002836"/>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7630612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916"/>
            <a:ext cx="10385425" cy="1785379"/>
          </a:xfrm>
          <a:prstGeom prst="rect">
            <a:avLst/>
          </a:prstGeom>
        </p:spPr>
      </p:pic>
      <p:sp>
        <p:nvSpPr>
          <p:cNvPr id="5" name="Text Placeholder 4"/>
          <p:cNvSpPr>
            <a:spLocks noGrp="1"/>
          </p:cNvSpPr>
          <p:nvPr>
            <p:ph type="body" sz="quarter" idx="10"/>
          </p:nvPr>
        </p:nvSpPr>
        <p:spPr>
          <a:xfrm>
            <a:off x="285976" y="1756417"/>
            <a:ext cx="8914156" cy="610019"/>
          </a:xfrm>
        </p:spPr>
        <p:txBody>
          <a:bodyPr>
            <a:normAutofit/>
          </a:bodyPr>
          <a:lstStyle>
            <a:lvl1pPr>
              <a:defRPr sz="26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84878" y="2406871"/>
            <a:ext cx="9815669" cy="4343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6758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5056" y="199846"/>
            <a:ext cx="1881823" cy="1219222"/>
          </a:xfrm>
          <a:prstGeom prst="rect">
            <a:avLst/>
          </a:prstGeom>
        </p:spPr>
        <p:txBody>
          <a:bodyPr wrap="square" lIns="0" tIns="0" rIns="0" bIns="0" anchor="ctr">
            <a:noAutofit/>
          </a:bodyPr>
          <a:lstStyle/>
          <a:p>
            <a:pPr defTabSz="991773"/>
            <a:r>
              <a:rPr lang="en-GB" sz="9800" dirty="0">
                <a:solidFill>
                  <a:prstClr val="white"/>
                </a:solidFill>
                <a:latin typeface="Arial Black"/>
              </a:rPr>
              <a:t>05</a:t>
            </a:r>
            <a:endParaRPr lang="en-GB" sz="9800" dirty="0">
              <a:solidFill>
                <a:prstClr val="white"/>
              </a:solidFill>
            </a:endParaRPr>
          </a:p>
        </p:txBody>
      </p:sp>
      <p:sp>
        <p:nvSpPr>
          <p:cNvPr id="7" name="TextBox 6"/>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6507242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5" r="-1"/>
          <a:stretch/>
        </p:blipFill>
        <p:spPr>
          <a:xfrm>
            <a:off x="1" y="0"/>
            <a:ext cx="10376605" cy="1161914"/>
          </a:xfrm>
          <a:prstGeom prst="rect">
            <a:avLst/>
          </a:prstGeom>
        </p:spPr>
      </p:pic>
      <p:sp>
        <p:nvSpPr>
          <p:cNvPr id="5" name="Content Placeholder 4"/>
          <p:cNvSpPr>
            <a:spLocks noGrp="1"/>
          </p:cNvSpPr>
          <p:nvPr>
            <p:ph sz="quarter" idx="10"/>
          </p:nvPr>
        </p:nvSpPr>
        <p:spPr>
          <a:xfrm>
            <a:off x="265771" y="685501"/>
            <a:ext cx="9833989" cy="1037559"/>
          </a:xfrm>
        </p:spPr>
        <p:txBody>
          <a:bodyPr anchor="ctr">
            <a:normAutofit/>
          </a:bodyPr>
          <a:lstStyle>
            <a:lvl1pPr algn="ctr">
              <a:defRPr sz="26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a:t>Click to edit Master text styles</a:t>
            </a:r>
          </a:p>
        </p:txBody>
      </p:sp>
      <p:sp>
        <p:nvSpPr>
          <p:cNvPr id="7" name="Content Placeholder 6"/>
          <p:cNvSpPr>
            <a:spLocks noGrp="1"/>
          </p:cNvSpPr>
          <p:nvPr>
            <p:ph sz="quarter" idx="11"/>
          </p:nvPr>
        </p:nvSpPr>
        <p:spPr>
          <a:xfrm>
            <a:off x="284877" y="1755642"/>
            <a:ext cx="9814880" cy="457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4157209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271" y="290531"/>
            <a:ext cx="9346883" cy="1209146"/>
          </a:xfrm>
          <a:prstGeom prst="rect">
            <a:avLst/>
          </a:prstGeom>
        </p:spPr>
        <p:txBody>
          <a:bodyPr lIns="100264" tIns="50135" rIns="100264" bIns="50135"/>
          <a:lstStyle/>
          <a:p>
            <a:r>
              <a:rPr lang="en-US"/>
              <a:t>Click to edit Master title style</a:t>
            </a:r>
            <a:endParaRPr lang="en-GB"/>
          </a:p>
        </p:txBody>
      </p:sp>
      <p:sp>
        <p:nvSpPr>
          <p:cNvPr id="3" name="Date Placeholder 2"/>
          <p:cNvSpPr>
            <a:spLocks noGrp="1"/>
          </p:cNvSpPr>
          <p:nvPr>
            <p:ph type="dt" sz="half" idx="10"/>
          </p:nvPr>
        </p:nvSpPr>
        <p:spPr>
          <a:xfrm>
            <a:off x="519271" y="6724247"/>
            <a:ext cx="2423266" cy="386255"/>
          </a:xfrm>
          <a:prstGeom prst="rect">
            <a:avLst/>
          </a:prstGeom>
        </p:spPr>
        <p:txBody>
          <a:bodyPr lIns="100264" tIns="50135" rIns="100264" bIns="50135"/>
          <a:lstStyle/>
          <a:p>
            <a:pPr defTabSz="1002836"/>
            <a:fld id="{39ADDECC-E6AE-41ED-893F-3F356CB9A09D}" type="datetime1">
              <a:rPr lang="en-GB" smtClean="0">
                <a:solidFill>
                  <a:srgbClr val="3F3F3F"/>
                </a:solidFill>
              </a:rPr>
              <a:pPr defTabSz="1002836"/>
              <a:t>05/07/2019</a:t>
            </a:fld>
            <a:endParaRPr lang="en-GB" dirty="0">
              <a:solidFill>
                <a:srgbClr val="3F3F3F"/>
              </a:solidFill>
            </a:endParaRPr>
          </a:p>
        </p:txBody>
      </p:sp>
      <p:sp>
        <p:nvSpPr>
          <p:cNvPr id="4" name="Footer Placeholder 3"/>
          <p:cNvSpPr>
            <a:spLocks noGrp="1"/>
          </p:cNvSpPr>
          <p:nvPr>
            <p:ph type="ftr" sz="quarter" idx="11"/>
          </p:nvPr>
        </p:nvSpPr>
        <p:spPr/>
        <p:txBody>
          <a:bodyPr/>
          <a:lstStyle/>
          <a:p>
            <a:endParaRPr lang="en-GB" dirty="0">
              <a:solidFill>
                <a:srgbClr val="3F3F3F">
                  <a:tint val="75000"/>
                </a:srgbClr>
              </a:solidFill>
            </a:endParaRPr>
          </a:p>
        </p:txBody>
      </p:sp>
      <p:sp>
        <p:nvSpPr>
          <p:cNvPr id="5" name="Slide Number Placeholder 4"/>
          <p:cNvSpPr>
            <a:spLocks noGrp="1"/>
          </p:cNvSpPr>
          <p:nvPr>
            <p:ph type="sldNum" sz="quarter" idx="12"/>
          </p:nvPr>
        </p:nvSpPr>
        <p:spPr/>
        <p:txBody>
          <a:bodyPr/>
          <a:lstStyle/>
          <a:p>
            <a:fld id="{07F7A4AC-F8A7-4DE7-9B80-889D78444038}"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6291808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8907" y="2253715"/>
            <a:ext cx="8827611" cy="1555096"/>
          </a:xfrm>
          <a:prstGeom prst="rect">
            <a:avLst/>
          </a:prstGeom>
        </p:spPr>
        <p:txBody>
          <a:bodyPr lIns="100264" tIns="50135" rIns="100264" bIns="50135"/>
          <a:lstStyle/>
          <a:p>
            <a:r>
              <a:rPr lang="en-US"/>
              <a:t>Click to edit Master title style</a:t>
            </a:r>
            <a:endParaRPr lang="en-GB"/>
          </a:p>
        </p:txBody>
      </p:sp>
      <p:sp>
        <p:nvSpPr>
          <p:cNvPr id="3" name="Subtitle 2"/>
          <p:cNvSpPr>
            <a:spLocks noGrp="1"/>
          </p:cNvSpPr>
          <p:nvPr>
            <p:ph type="subTitle" idx="1"/>
          </p:nvPr>
        </p:nvSpPr>
        <p:spPr>
          <a:xfrm>
            <a:off x="1557814" y="4111096"/>
            <a:ext cx="7269798" cy="1854024"/>
          </a:xfrm>
        </p:spPr>
        <p:txBody>
          <a:bodyPr/>
          <a:lstStyle>
            <a:lvl1pPr marL="0" indent="0" algn="ctr">
              <a:buNone/>
              <a:defRPr>
                <a:solidFill>
                  <a:schemeClr val="tx1">
                    <a:tint val="75000"/>
                  </a:schemeClr>
                </a:solidFill>
              </a:defRPr>
            </a:lvl1pPr>
            <a:lvl2pPr marL="501415" indent="0" algn="ctr">
              <a:buNone/>
              <a:defRPr>
                <a:solidFill>
                  <a:schemeClr val="tx1">
                    <a:tint val="75000"/>
                  </a:schemeClr>
                </a:solidFill>
              </a:defRPr>
            </a:lvl2pPr>
            <a:lvl3pPr marL="1002836" indent="0" algn="ctr">
              <a:buNone/>
              <a:defRPr>
                <a:solidFill>
                  <a:schemeClr val="tx1">
                    <a:tint val="75000"/>
                  </a:schemeClr>
                </a:solidFill>
              </a:defRPr>
            </a:lvl3pPr>
            <a:lvl4pPr marL="1504258" indent="0" algn="ctr">
              <a:buNone/>
              <a:defRPr>
                <a:solidFill>
                  <a:schemeClr val="tx1">
                    <a:tint val="75000"/>
                  </a:schemeClr>
                </a:solidFill>
              </a:defRPr>
            </a:lvl4pPr>
            <a:lvl5pPr marL="2005672" indent="0" algn="ctr">
              <a:buNone/>
              <a:defRPr>
                <a:solidFill>
                  <a:schemeClr val="tx1">
                    <a:tint val="75000"/>
                  </a:schemeClr>
                </a:solidFill>
              </a:defRPr>
            </a:lvl5pPr>
            <a:lvl6pPr marL="2507092" indent="0" algn="ctr">
              <a:buNone/>
              <a:defRPr>
                <a:solidFill>
                  <a:schemeClr val="tx1">
                    <a:tint val="75000"/>
                  </a:schemeClr>
                </a:solidFill>
              </a:defRPr>
            </a:lvl6pPr>
            <a:lvl7pPr marL="3008510" indent="0" algn="ctr">
              <a:buNone/>
              <a:defRPr>
                <a:solidFill>
                  <a:schemeClr val="tx1">
                    <a:tint val="75000"/>
                  </a:schemeClr>
                </a:solidFill>
              </a:defRPr>
            </a:lvl7pPr>
            <a:lvl8pPr marL="3509916" indent="0" algn="ctr">
              <a:buNone/>
              <a:defRPr>
                <a:solidFill>
                  <a:schemeClr val="tx1">
                    <a:tint val="75000"/>
                  </a:schemeClr>
                </a:solidFill>
              </a:defRPr>
            </a:lvl8pPr>
            <a:lvl9pPr marL="401134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519271" y="6724247"/>
            <a:ext cx="2423266" cy="386255"/>
          </a:xfrm>
          <a:prstGeom prst="rect">
            <a:avLst/>
          </a:prstGeom>
        </p:spPr>
        <p:txBody>
          <a:bodyPr lIns="100264" tIns="50135" rIns="100264" bIns="50135"/>
          <a:lstStyle/>
          <a:p>
            <a:pPr defTabSz="1002836"/>
            <a:fld id="{511F1AD1-BDB1-4216-A498-E611159E050C}" type="datetimeFigureOut">
              <a:rPr lang="en-GB" smtClean="0">
                <a:solidFill>
                  <a:srgbClr val="3F3F3F"/>
                </a:solidFill>
              </a:rPr>
              <a:pPr defTabSz="1002836"/>
              <a:t>05/07/2019</a:t>
            </a:fld>
            <a:endParaRPr lang="en-GB" dirty="0">
              <a:solidFill>
                <a:srgbClr val="3F3F3F"/>
              </a:solidFill>
            </a:endParaRPr>
          </a:p>
        </p:txBody>
      </p:sp>
      <p:sp>
        <p:nvSpPr>
          <p:cNvPr id="5" name="Footer Placeholder 4"/>
          <p:cNvSpPr>
            <a:spLocks noGrp="1"/>
          </p:cNvSpPr>
          <p:nvPr>
            <p:ph type="ftr" sz="quarter" idx="11"/>
          </p:nvPr>
        </p:nvSpPr>
        <p:spPr/>
        <p:txBody>
          <a:bodyPr/>
          <a:lstStyle/>
          <a:p>
            <a:endParaRPr lang="en-GB" dirty="0">
              <a:solidFill>
                <a:srgbClr val="3F3F3F">
                  <a:tint val="75000"/>
                </a:srgbClr>
              </a:solidFill>
            </a:endParaRPr>
          </a:p>
        </p:txBody>
      </p:sp>
      <p:sp>
        <p:nvSpPr>
          <p:cNvPr id="6" name="Slide Number Placeholder 5"/>
          <p:cNvSpPr>
            <a:spLocks noGrp="1"/>
          </p:cNvSpPr>
          <p:nvPr>
            <p:ph type="sldNum" sz="quarter" idx="12"/>
          </p:nvPr>
        </p:nvSpPr>
        <p:spPr/>
        <p:txBody>
          <a:bodyPr/>
          <a:lstStyle/>
          <a:p>
            <a:fld id="{4D580652-969D-4D51-9AEF-8C67ED7CDA08}"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0096717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10570" y="3872365"/>
            <a:ext cx="8957429" cy="729445"/>
          </a:xfrm>
          <a:prstGeom prst="rect">
            <a:avLst/>
          </a:prstGeom>
        </p:spPr>
        <p:txBody>
          <a:bodyPr lIns="100350" tIns="50178" rIns="100350" bIns="50178"/>
          <a:lstStyle>
            <a:lvl1pPr>
              <a:defRPr sz="40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26683" y="4617556"/>
            <a:ext cx="7789069" cy="500631"/>
          </a:xfrm>
          <a:prstGeom prst="rect">
            <a:avLst/>
          </a:prstGeom>
        </p:spPr>
        <p:txBody>
          <a:bodyPr lIns="100350" tIns="50178" rIns="100350" bIns="50178"/>
          <a:lstStyle>
            <a:lvl1pPr marL="0" indent="0" algn="l">
              <a:buNone/>
              <a:defRPr sz="2000" b="0" i="0" baseline="0">
                <a:solidFill>
                  <a:srgbClr val="005EB8"/>
                </a:solidFill>
                <a:latin typeface="Arial" charset="0"/>
                <a:ea typeface="Arial" charset="0"/>
                <a:cs typeface="Arial" charset="0"/>
              </a:defRPr>
            </a:lvl1pPr>
            <a:lvl2pPr marL="501831" indent="0" algn="ctr">
              <a:buNone/>
              <a:defRPr sz="2200"/>
            </a:lvl2pPr>
            <a:lvl3pPr marL="1003668" indent="0" algn="ctr">
              <a:buNone/>
              <a:defRPr sz="2000"/>
            </a:lvl3pPr>
            <a:lvl4pPr marL="1505506" indent="0" algn="ctr">
              <a:buNone/>
              <a:defRPr sz="1800"/>
            </a:lvl4pPr>
            <a:lvl5pPr marL="2007336" indent="0" algn="ctr">
              <a:buNone/>
              <a:defRPr sz="1800"/>
            </a:lvl5pPr>
            <a:lvl6pPr marL="2509173" indent="0" algn="ctr">
              <a:buNone/>
              <a:defRPr sz="1800"/>
            </a:lvl6pPr>
            <a:lvl7pPr marL="3011006" indent="0" algn="ctr">
              <a:buNone/>
              <a:defRPr sz="1800"/>
            </a:lvl7pPr>
            <a:lvl8pPr marL="3512828" indent="0" algn="ctr">
              <a:buNone/>
              <a:defRPr sz="1800"/>
            </a:lvl8pPr>
            <a:lvl9pPr marL="4014669" indent="0" algn="ctr">
              <a:buNone/>
              <a:defRPr sz="18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8741067" y="309981"/>
            <a:ext cx="1227369" cy="461674"/>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712445"/>
            <a:ext cx="10385425" cy="327374"/>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925228" y="6128181"/>
            <a:ext cx="4534969" cy="429919"/>
          </a:xfrm>
          <a:prstGeom prst="rect">
            <a:avLst/>
          </a:prstGeom>
          <a:solidFill>
            <a:schemeClr val="lt1"/>
          </a:solidFill>
          <a:ln w="6350">
            <a:noFill/>
          </a:ln>
        </p:spPr>
        <p:txBody>
          <a:bodyPr rot="0" spcFirstLastPara="0" vert="horz" wrap="square" lIns="100350" tIns="50178" rIns="100350" bIns="50178" numCol="1" spcCol="0" rtlCol="0" fromWordArt="0" anchor="t" anchorCtr="0" forceAA="0" compatLnSpc="1">
            <a:prstTxWarp prst="textNoShape">
              <a:avLst/>
            </a:prstTxWarp>
            <a:noAutofit/>
          </a:bodyPr>
          <a:lstStyle/>
          <a:p>
            <a:pPr defTabSz="1003668"/>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3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4066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523804" y="1421570"/>
            <a:ext cx="8788171" cy="2373997"/>
          </a:xfrm>
          <a:prstGeom prst="rect">
            <a:avLst/>
          </a:prstGeom>
        </p:spPr>
        <p:txBody>
          <a:bodyPr lIns="100350" tIns="50178" rIns="100350" bIns="50178"/>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519274" y="580434"/>
            <a:ext cx="7458624" cy="647045"/>
          </a:xfrm>
          <a:prstGeom prst="rect">
            <a:avLst/>
          </a:prstGeom>
        </p:spPr>
        <p:txBody>
          <a:bodyPr lIns="100350" tIns="50178" rIns="100350" bIns="50178"/>
          <a:lstStyle>
            <a:lvl1pPr>
              <a:defRPr sz="40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3100" dirty="0">
              <a:solidFill>
                <a:srgbClr val="005EB8"/>
              </a:solidFill>
              <a:latin typeface="Arial" charset="0"/>
              <a:ea typeface="Arial" charset="0"/>
              <a:cs typeface="Arial" charset="0"/>
            </a:endParaRPr>
          </a:p>
        </p:txBody>
      </p:sp>
      <p:sp>
        <p:nvSpPr>
          <p:cNvPr id="8" name="TextBox 7"/>
          <p:cNvSpPr txBox="1"/>
          <p:nvPr userDrawn="1"/>
        </p:nvSpPr>
        <p:spPr>
          <a:xfrm>
            <a:off x="330864" y="6741362"/>
            <a:ext cx="735250" cy="301833"/>
          </a:xfrm>
          <a:prstGeom prst="rect">
            <a:avLst/>
          </a:prstGeom>
          <a:noFill/>
        </p:spPr>
        <p:txBody>
          <a:bodyPr wrap="square" lIns="100350" tIns="50178" rIns="100350" bIns="50178" rtlCol="0">
            <a:spAutoFit/>
          </a:bodyPr>
          <a:lstStyle/>
          <a:p>
            <a:pPr defTabSz="1003668"/>
            <a:fld id="{34F92BC6-D7C3-584B-87F2-0B845776A5AD}" type="slidenum">
              <a:rPr lang="en-US" sz="1300" smtClean="0">
                <a:solidFill>
                  <a:srgbClr val="768692">
                    <a:lumMod val="60000"/>
                    <a:lumOff val="40000"/>
                  </a:srgbClr>
                </a:solidFill>
                <a:latin typeface="Arial" panose="020B0604020202020204" pitchFamily="34" charset="0"/>
                <a:cs typeface="Arial" panose="020B0604020202020204" pitchFamily="34" charset="0"/>
              </a:rPr>
              <a:pPr defTabSz="1003668"/>
              <a:t>‹#›</a:t>
            </a:fld>
            <a:r>
              <a:rPr lang="en-US" sz="1300" dirty="0">
                <a:solidFill>
                  <a:srgbClr val="768692">
                    <a:lumMod val="60000"/>
                    <a:lumOff val="40000"/>
                  </a:srgbClr>
                </a:solidFill>
                <a:latin typeface="Arial" panose="020B0604020202020204" pitchFamily="34" charset="0"/>
                <a:cs typeface="Arial" panose="020B0604020202020204" pitchFamily="34" charset="0"/>
              </a:rPr>
              <a:t> </a:t>
            </a:r>
            <a:r>
              <a:rPr lang="en-US" sz="1300" dirty="0">
                <a:solidFill>
                  <a:srgbClr val="768692"/>
                </a:solidFill>
                <a:latin typeface="Arial" panose="020B0604020202020204" pitchFamily="34" charset="0"/>
                <a:cs typeface="Arial" panose="020B0604020202020204" pitchFamily="34" charset="0"/>
              </a:rPr>
              <a:t>  </a:t>
            </a:r>
            <a:r>
              <a:rPr lang="en-US" sz="1300" dirty="0">
                <a:solidFill>
                  <a:srgbClr val="005EB8"/>
                </a:solidFill>
                <a:latin typeface="Arial" panose="020B0604020202020204" pitchFamily="34" charset="0"/>
                <a:cs typeface="Arial" panose="020B0604020202020204" pitchFamily="34" charset="0"/>
              </a:rPr>
              <a:t>|</a:t>
            </a:r>
            <a:endParaRPr lang="en-US" sz="13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784446" y="6700001"/>
            <a:ext cx="6500163" cy="386255"/>
          </a:xfrm>
          <a:prstGeom prst="rect">
            <a:avLst/>
          </a:prstGeom>
        </p:spPr>
        <p:txBody>
          <a:bodyPr vert="horz" lIns="100350" tIns="50178" rIns="100350" bIns="50178" rtlCol="0" anchor="ctr"/>
          <a:lstStyle>
            <a:lvl1pPr algn="l">
              <a:defRPr sz="13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8741067" y="309981"/>
            <a:ext cx="1227369" cy="461674"/>
          </a:xfrm>
          <a:prstGeom prst="rect">
            <a:avLst/>
          </a:prstGeom>
        </p:spPr>
      </p:pic>
    </p:spTree>
    <p:extLst>
      <p:ext uri="{BB962C8B-B14F-4D97-AF65-F5344CB8AC3E}">
        <p14:creationId xmlns:p14="http://schemas.microsoft.com/office/powerpoint/2010/main" val="170949440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
            <a:ext cx="10385425" cy="7239939"/>
          </a:xfrm>
          <a:prstGeom prst="rect">
            <a:avLst/>
          </a:prstGeom>
        </p:spPr>
      </p:pic>
      <p:sp>
        <p:nvSpPr>
          <p:cNvPr id="2" name="Title 1"/>
          <p:cNvSpPr>
            <a:spLocks noGrp="1"/>
          </p:cNvSpPr>
          <p:nvPr>
            <p:ph type="ctrTitle"/>
          </p:nvPr>
        </p:nvSpPr>
        <p:spPr>
          <a:xfrm>
            <a:off x="778907" y="1187320"/>
            <a:ext cx="8827611" cy="2525771"/>
          </a:xfrm>
        </p:spPr>
        <p:txBody>
          <a:bodyPr anchor="b"/>
          <a:lstStyle>
            <a:lvl1pPr algn="ctr">
              <a:defRPr sz="66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298178" y="3810489"/>
            <a:ext cx="7789069" cy="1751582"/>
          </a:xfrm>
        </p:spPr>
        <p:txBody>
          <a:bodyPr/>
          <a:lstStyle>
            <a:lvl1pPr marL="0" indent="0" algn="ctr">
              <a:buNone/>
              <a:defRPr sz="2600">
                <a:solidFill>
                  <a:schemeClr val="bg1"/>
                </a:solidFill>
                <a:latin typeface="Arial" panose="020B0604020202020204" pitchFamily="34" charset="0"/>
                <a:cs typeface="Arial" panose="020B0604020202020204" pitchFamily="34" charset="0"/>
              </a:defRPr>
            </a:lvl1pPr>
            <a:lvl2pPr marL="501831" indent="0" algn="ctr">
              <a:buNone/>
              <a:defRPr sz="2200"/>
            </a:lvl2pPr>
            <a:lvl3pPr marL="1003668" indent="0" algn="ctr">
              <a:buNone/>
              <a:defRPr sz="2000"/>
            </a:lvl3pPr>
            <a:lvl4pPr marL="1505506" indent="0" algn="ctr">
              <a:buNone/>
              <a:defRPr sz="1800"/>
            </a:lvl4pPr>
            <a:lvl5pPr marL="2007336" indent="0" algn="ctr">
              <a:buNone/>
              <a:defRPr sz="1800"/>
            </a:lvl5pPr>
            <a:lvl6pPr marL="2509173" indent="0" algn="ctr">
              <a:buNone/>
              <a:defRPr sz="1800"/>
            </a:lvl6pPr>
            <a:lvl7pPr marL="3011006" indent="0" algn="ctr">
              <a:buNone/>
              <a:defRPr sz="1800"/>
            </a:lvl7pPr>
            <a:lvl8pPr marL="3512828" indent="0" algn="ctr">
              <a:buNone/>
              <a:defRPr sz="1800"/>
            </a:lvl8pPr>
            <a:lvl9pPr marL="4014669" indent="0" algn="ctr">
              <a:buNone/>
              <a:defRPr sz="1800"/>
            </a:lvl9pPr>
          </a:lstStyle>
          <a:p>
            <a:r>
              <a:rPr lang="en-US" dirty="0"/>
              <a:t>Click to edit Master subtitle style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38330" y="419927"/>
            <a:ext cx="1029091" cy="513653"/>
          </a:xfrm>
          <a:prstGeom prst="rect">
            <a:avLst/>
          </a:prstGeom>
        </p:spPr>
      </p:pic>
      <p:sp>
        <p:nvSpPr>
          <p:cNvPr id="9" name="TextBox 8"/>
          <p:cNvSpPr txBox="1"/>
          <p:nvPr userDrawn="1"/>
        </p:nvSpPr>
        <p:spPr>
          <a:xfrm>
            <a:off x="615884" y="6242587"/>
            <a:ext cx="5325549" cy="409113"/>
          </a:xfrm>
          <a:prstGeom prst="rect">
            <a:avLst/>
          </a:prstGeom>
          <a:noFill/>
        </p:spPr>
        <p:txBody>
          <a:bodyPr wrap="square" lIns="100350" tIns="50178" rIns="100350" bIns="50178" rtlCol="0">
            <a:spAutoFit/>
          </a:bodyPr>
          <a:lstStyle/>
          <a:p>
            <a:pPr defTabSz="1003668"/>
            <a:r>
              <a:rPr lang="en-GB" sz="1000" b="1" dirty="0">
                <a:solidFill>
                  <a:prstClr val="white"/>
                </a:solidFill>
                <a:latin typeface="Arial" charset="0"/>
                <a:ea typeface="Arial" charset="0"/>
                <a:cs typeface="Arial" charset="0"/>
              </a:rPr>
              <a:t>Delivered by </a:t>
            </a:r>
          </a:p>
          <a:p>
            <a:pPr defTabSz="1003668"/>
            <a:r>
              <a:rPr lang="en-GB" sz="1000" dirty="0">
                <a:solidFill>
                  <a:prstClr val="white"/>
                </a:solidFill>
                <a:latin typeface="Arial" charset="0"/>
                <a:ea typeface="Arial" charset="0"/>
                <a:cs typeface="Arial" charset="0"/>
              </a:rPr>
              <a:t>NHS England, NHS Improvement and the Ambulatory Emergency Care Network</a:t>
            </a:r>
            <a:endParaRPr lang="en-US" sz="100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428659484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
            <a:ext cx="10385425" cy="7239939"/>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6805351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0" y="14980"/>
            <a:ext cx="10385425" cy="7239939"/>
          </a:xfrm>
          <a:prstGeom prst="rect">
            <a:avLst/>
          </a:prstGeom>
        </p:spPr>
      </p:pic>
      <p:sp>
        <p:nvSpPr>
          <p:cNvPr id="8" name="Title 1"/>
          <p:cNvSpPr>
            <a:spLocks noGrp="1"/>
          </p:cNvSpPr>
          <p:nvPr>
            <p:ph type="title"/>
          </p:nvPr>
        </p:nvSpPr>
        <p:spPr>
          <a:xfrm>
            <a:off x="713998" y="386256"/>
            <a:ext cx="8957429" cy="1402274"/>
          </a:xfrm>
        </p:spPr>
        <p:txBody>
          <a:bodyPr/>
          <a:lstStyle>
            <a:lvl1pPr>
              <a:defRPr>
                <a:solidFill>
                  <a:srgbClr val="0070C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idx="1"/>
          </p:nvPr>
        </p:nvSpPr>
        <p:spPr>
          <a:xfrm>
            <a:off x="713998" y="1931274"/>
            <a:ext cx="8957429" cy="4603152"/>
          </a:xfrm>
        </p:spPr>
        <p:txBody>
          <a:bodyPr/>
          <a:lstStyle>
            <a:lvl1pPr>
              <a:defRPr>
                <a:solidFill>
                  <a:srgbClr val="0070C0"/>
                </a:solidFill>
                <a:latin typeface="Arial" panose="020B0604020202020204" pitchFamily="34" charset="0"/>
                <a:cs typeface="Arial" panose="020B0604020202020204" pitchFamily="34" charset="0"/>
              </a:defRPr>
            </a:lvl1pPr>
            <a:lvl2pPr>
              <a:defRPr>
                <a:solidFill>
                  <a:srgbClr val="0070C0"/>
                </a:solidFill>
                <a:latin typeface="Arial" panose="020B0604020202020204" pitchFamily="34" charset="0"/>
                <a:cs typeface="Arial" panose="020B0604020202020204" pitchFamily="34" charset="0"/>
              </a:defRPr>
            </a:lvl2pPr>
            <a:lvl3pPr>
              <a:defRPr>
                <a:solidFill>
                  <a:srgbClr val="0070C0"/>
                </a:solidFill>
                <a:latin typeface="Arial" panose="020B0604020202020204" pitchFamily="34" charset="0"/>
                <a:cs typeface="Arial" panose="020B0604020202020204" pitchFamily="34" charset="0"/>
              </a:defRPr>
            </a:lvl3pPr>
            <a:lvl4pPr>
              <a:defRPr>
                <a:solidFill>
                  <a:srgbClr val="0070C0"/>
                </a:solidFill>
                <a:latin typeface="Arial" panose="020B0604020202020204" pitchFamily="34" charset="0"/>
                <a:cs typeface="Arial" panose="020B0604020202020204" pitchFamily="34" charset="0"/>
              </a:defRPr>
            </a:lvl4pPr>
            <a:lvl5pPr>
              <a:defRPr>
                <a:solidFill>
                  <a:srgbClr val="0070C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913511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
            <a:ext cx="10385425" cy="7239939"/>
          </a:xfrm>
          <a:prstGeom prst="rect">
            <a:avLst/>
          </a:prstGeom>
        </p:spPr>
      </p:pic>
    </p:spTree>
    <p:extLst>
      <p:ext uri="{BB962C8B-B14F-4D97-AF65-F5344CB8AC3E}">
        <p14:creationId xmlns:p14="http://schemas.microsoft.com/office/powerpoint/2010/main" val="141162228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7" name="Rectangle 6"/>
          <p:cNvSpPr/>
          <p:nvPr userDrawn="1"/>
        </p:nvSpPr>
        <p:spPr>
          <a:xfrm>
            <a:off x="-117280" y="-176762"/>
            <a:ext cx="10619985" cy="1385953"/>
          </a:xfrm>
          <a:prstGeom prst="rect">
            <a:avLst/>
          </a:prstGeom>
          <a:solidFill>
            <a:srgbClr val="1697C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00350" tIns="50178" rIns="100350" bIns="50178" numCol="1" spcCol="0" rtlCol="0" fromWordArt="0" anchor="ctr" anchorCtr="0" forceAA="0" compatLnSpc="1">
            <a:prstTxWarp prst="textNoShape">
              <a:avLst/>
            </a:prstTxWarp>
            <a:noAutofit/>
          </a:bodyPr>
          <a:lstStyle/>
          <a:p>
            <a:pPr defTabSz="1003668"/>
            <a:endParaRPr lang="en-US">
              <a:solidFill>
                <a:prstClr val="white"/>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804" y="-176807"/>
            <a:ext cx="1571073" cy="1869612"/>
          </a:xfrm>
          <a:prstGeom prst="rect">
            <a:avLst/>
          </a:prstGeom>
        </p:spPr>
      </p:pic>
      <p:sp>
        <p:nvSpPr>
          <p:cNvPr id="2" name="Title 1"/>
          <p:cNvSpPr>
            <a:spLocks noGrp="1"/>
          </p:cNvSpPr>
          <p:nvPr>
            <p:ph type="title"/>
          </p:nvPr>
        </p:nvSpPr>
        <p:spPr>
          <a:xfrm>
            <a:off x="1376403" y="-11712"/>
            <a:ext cx="8480330" cy="1082717"/>
          </a:xfrm>
        </p:spPr>
        <p:txBody>
          <a:bodyPr anchor="b">
            <a:normAutofit/>
          </a:bodyPr>
          <a:lstStyle>
            <a:lvl1pPr algn="l">
              <a:defRPr sz="3400">
                <a:solidFill>
                  <a:srgbClr val="FFFFFF"/>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19271" y="6724241"/>
            <a:ext cx="2423266" cy="386255"/>
          </a:xfrm>
          <a:prstGeom prst="rect">
            <a:avLst/>
          </a:prstGeom>
        </p:spPr>
        <p:txBody>
          <a:bodyPr lIns="100350" tIns="50178" rIns="100350" bIns="50178"/>
          <a:lstStyle/>
          <a:p>
            <a:pPr defTabSz="1003668"/>
            <a:fld id="{3FC0313A-B0FE-4246-81B5-D080E17AEB9D}" type="datetimeFigureOut">
              <a:rPr lang="en-US" smtClean="0">
                <a:solidFill>
                  <a:prstClr val="black"/>
                </a:solidFill>
              </a:rPr>
              <a:pPr defTabSz="1003668"/>
              <a:t>7/5/2019</a:t>
            </a:fld>
            <a:endParaRPr lang="en-US">
              <a:solidFill>
                <a:prstClr val="black"/>
              </a:solidFill>
            </a:endParaRPr>
          </a:p>
        </p:txBody>
      </p:sp>
      <p:sp>
        <p:nvSpPr>
          <p:cNvPr id="5" name="Footer Placeholder 4"/>
          <p:cNvSpPr>
            <a:spLocks noGrp="1"/>
          </p:cNvSpPr>
          <p:nvPr>
            <p:ph type="ftr" sz="quarter" idx="11"/>
          </p:nvPr>
        </p:nvSpPr>
        <p:spPr>
          <a:xfrm>
            <a:off x="3548354" y="6724241"/>
            <a:ext cx="3288718" cy="386255"/>
          </a:xfrm>
          <a:prstGeom prst="rect">
            <a:avLst/>
          </a:prstGeom>
        </p:spPr>
        <p:txBody>
          <a:bodyPr lIns="100350" tIns="50178" rIns="100350" bIns="50178"/>
          <a:lstStyle/>
          <a:p>
            <a:pPr defTabSz="1003668"/>
            <a:endParaRPr lang="en-US">
              <a:solidFill>
                <a:prstClr val="black"/>
              </a:solidFill>
            </a:endParaRPr>
          </a:p>
        </p:txBody>
      </p:sp>
      <p:sp>
        <p:nvSpPr>
          <p:cNvPr id="6" name="Slide Number Placeholder 5"/>
          <p:cNvSpPr>
            <a:spLocks noGrp="1"/>
          </p:cNvSpPr>
          <p:nvPr>
            <p:ph type="sldNum" sz="quarter" idx="12"/>
          </p:nvPr>
        </p:nvSpPr>
        <p:spPr>
          <a:xfrm>
            <a:off x="7442888" y="6724241"/>
            <a:ext cx="2423266" cy="386255"/>
          </a:xfrm>
          <a:prstGeom prst="rect">
            <a:avLst/>
          </a:prstGeom>
        </p:spPr>
        <p:txBody>
          <a:bodyPr lIns="100350" tIns="50178" rIns="100350" bIns="50178"/>
          <a:lstStyle/>
          <a:p>
            <a:pPr defTabSz="1003668"/>
            <a:fld id="{840B118E-8530-5D44-B981-0689E26FF67A}" type="slidenum">
              <a:rPr lang="en-US" smtClean="0">
                <a:solidFill>
                  <a:prstClr val="black"/>
                </a:solidFill>
              </a:rPr>
              <a:pPr defTabSz="1003668"/>
              <a:t>‹#›</a:t>
            </a:fld>
            <a:endParaRPr lang="en-US">
              <a:solidFill>
                <a:prstClr val="black"/>
              </a:solidFill>
            </a:endParaRPr>
          </a:p>
        </p:txBody>
      </p:sp>
    </p:spTree>
    <p:extLst>
      <p:ext uri="{BB962C8B-B14F-4D97-AF65-F5344CB8AC3E}">
        <p14:creationId xmlns:p14="http://schemas.microsoft.com/office/powerpoint/2010/main" val="3264314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chemeClr val="accent4"/>
          </a:solidFill>
        </p:spPr>
        <p:txBody>
          <a:bodyPr lIns="99123" tIns="49559" rIns="99123" bIns="49559"/>
          <a:lstStyle>
            <a:lvl1pPr marL="10331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025508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Slide with tex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1023" y="892320"/>
            <a:ext cx="9265070" cy="1088425"/>
          </a:xfrm>
          <a:prstGeom prst="rect">
            <a:avLst/>
          </a:prstGeom>
        </p:spPr>
        <p:txBody>
          <a:bodyPr lIns="39512" tIns="39512" rIns="39512" bIns="39512"/>
          <a:lstStyle>
            <a:lvl1pPr>
              <a:defRPr sz="3300">
                <a:latin typeface="Arial" panose="020B0604020202020204" pitchFamily="34" charset="0"/>
                <a:cs typeface="Arial" panose="020B0604020202020204" pitchFamily="34" charset="0"/>
              </a:defRPr>
            </a:lvl1pPr>
          </a:lstStyle>
          <a:p>
            <a:r>
              <a:rPr lang="en-US" dirty="0"/>
              <a:t>Click to insert heading</a:t>
            </a:r>
            <a:endParaRPr lang="en-GB" dirty="0"/>
          </a:p>
        </p:txBody>
      </p:sp>
      <p:sp>
        <p:nvSpPr>
          <p:cNvPr id="9" name="Text Placeholder 8"/>
          <p:cNvSpPr>
            <a:spLocks noGrp="1"/>
          </p:cNvSpPr>
          <p:nvPr>
            <p:ph type="body" sz="quarter" idx="10"/>
          </p:nvPr>
        </p:nvSpPr>
        <p:spPr>
          <a:xfrm>
            <a:off x="631018" y="1980698"/>
            <a:ext cx="9265757" cy="4422055"/>
          </a:xfrm>
          <a:prstGeom prst="rect">
            <a:avLst/>
          </a:prstGeom>
        </p:spPr>
        <p:txBody>
          <a:bodyPr lIns="39512" tIns="39512" rIns="39512" bIns="39512">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Slide Number Placeholder 16"/>
          <p:cNvSpPr>
            <a:spLocks noGrp="1"/>
          </p:cNvSpPr>
          <p:nvPr>
            <p:ph type="sldNum" sz="quarter" idx="13"/>
          </p:nvPr>
        </p:nvSpPr>
        <p:spPr>
          <a:xfrm>
            <a:off x="7559367" y="6636598"/>
            <a:ext cx="2336721" cy="386255"/>
          </a:xfrm>
        </p:spPr>
        <p:txBody>
          <a:bodyPr lIns="100350" tIns="50178" rIns="100350" bIns="50178"/>
          <a:lstStyle/>
          <a:p>
            <a:pPr defTabSz="1003668"/>
            <a:fld id="{F27D839A-37BE-40C4-84CD-23A2D40098F0}" type="slidenum">
              <a:rPr lang="en-GB" smtClean="0">
                <a:solidFill>
                  <a:prstClr val="black"/>
                </a:solidFill>
              </a:rPr>
              <a:pPr defTabSz="1003668"/>
              <a:t>‹#›</a:t>
            </a:fld>
            <a:endParaRPr lang="en-GB" dirty="0">
              <a:solidFill>
                <a:prstClr val="black"/>
              </a:solidFill>
            </a:endParaRPr>
          </a:p>
        </p:txBody>
      </p:sp>
    </p:spTree>
    <p:extLst>
      <p:ext uri="{BB962C8B-B14F-4D97-AF65-F5344CB8AC3E}">
        <p14:creationId xmlns:p14="http://schemas.microsoft.com/office/powerpoint/2010/main" val="329540750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5639163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519271" y="6724241"/>
            <a:ext cx="2423266" cy="386255"/>
          </a:xfrm>
          <a:prstGeom prst="rect">
            <a:avLst/>
          </a:prstGeom>
        </p:spPr>
        <p:txBody>
          <a:bodyPr lIns="100350" tIns="50178" rIns="100350" bIns="50178"/>
          <a:lstStyle/>
          <a:p>
            <a:pPr defTabSz="1003668"/>
            <a:fld id="{3FC0313A-B0FE-4246-81B5-D080E17AEB9D}" type="datetimeFigureOut">
              <a:rPr lang="en-US" smtClean="0">
                <a:solidFill>
                  <a:prstClr val="black">
                    <a:tint val="75000"/>
                  </a:prstClr>
                </a:solidFill>
              </a:rPr>
              <a:pPr defTabSz="1003668"/>
              <a:t>7/5/2019</a:t>
            </a:fld>
            <a:endParaRPr lang="en-US">
              <a:solidFill>
                <a:prstClr val="black">
                  <a:tint val="75000"/>
                </a:prstClr>
              </a:solidFill>
            </a:endParaRPr>
          </a:p>
        </p:txBody>
      </p:sp>
      <p:sp>
        <p:nvSpPr>
          <p:cNvPr id="5" name="Footer Placeholder 4"/>
          <p:cNvSpPr>
            <a:spLocks noGrp="1"/>
          </p:cNvSpPr>
          <p:nvPr>
            <p:ph type="ftr" sz="quarter" idx="11"/>
          </p:nvPr>
        </p:nvSpPr>
        <p:spPr>
          <a:xfrm>
            <a:off x="3548354" y="6724241"/>
            <a:ext cx="3288718" cy="386255"/>
          </a:xfrm>
          <a:prstGeom prst="rect">
            <a:avLst/>
          </a:prstGeom>
        </p:spPr>
        <p:txBody>
          <a:bodyPr lIns="100350" tIns="50178" rIns="100350" bIns="50178"/>
          <a:lstStyle/>
          <a:p>
            <a:pPr defTabSz="1003668"/>
            <a:endParaRPr lang="en-US">
              <a:solidFill>
                <a:prstClr val="black">
                  <a:tint val="75000"/>
                </a:prstClr>
              </a:solidFill>
            </a:endParaRPr>
          </a:p>
        </p:txBody>
      </p:sp>
      <p:sp>
        <p:nvSpPr>
          <p:cNvPr id="6" name="Slide Number Placeholder 5"/>
          <p:cNvSpPr>
            <a:spLocks noGrp="1"/>
          </p:cNvSpPr>
          <p:nvPr>
            <p:ph type="sldNum" sz="quarter" idx="12"/>
          </p:nvPr>
        </p:nvSpPr>
        <p:spPr>
          <a:xfrm>
            <a:off x="7442888" y="6724241"/>
            <a:ext cx="2423266" cy="386255"/>
          </a:xfrm>
          <a:prstGeom prst="rect">
            <a:avLst/>
          </a:prstGeom>
        </p:spPr>
        <p:txBody>
          <a:bodyPr lIns="100350" tIns="50178" rIns="100350" bIns="50178"/>
          <a:lstStyle/>
          <a:p>
            <a:pPr defTabSz="1003668"/>
            <a:fld id="{840B118E-8530-5D44-B981-0689E26FF67A}" type="slidenum">
              <a:rPr lang="en-US" smtClean="0">
                <a:solidFill>
                  <a:prstClr val="black">
                    <a:tint val="75000"/>
                  </a:prstClr>
                </a:solidFill>
              </a:rPr>
              <a:pPr defTabSz="1003668"/>
              <a:t>‹#›</a:t>
            </a:fld>
            <a:endParaRPr lang="en-US">
              <a:solidFill>
                <a:prstClr val="black">
                  <a:tint val="75000"/>
                </a:prstClr>
              </a:solidFill>
            </a:endParaRPr>
          </a:p>
        </p:txBody>
      </p:sp>
    </p:spTree>
    <p:extLst>
      <p:ext uri="{BB962C8B-B14F-4D97-AF65-F5344CB8AC3E}">
        <p14:creationId xmlns:p14="http://schemas.microsoft.com/office/powerpoint/2010/main" val="24416344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78680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45" name="PlaceHolder 2"/>
          <p:cNvSpPr>
            <a:spLocks noGrp="1"/>
          </p:cNvSpPr>
          <p:nvPr>
            <p:ph type="subTitle"/>
          </p:nvPr>
        </p:nvSpPr>
        <p:spPr>
          <a:xfrm>
            <a:off x="519271" y="3558724"/>
            <a:ext cx="9346474" cy="484748"/>
          </a:xfrm>
          <a:prstGeom prst="rect">
            <a:avLst/>
          </a:prstGeom>
        </p:spPr>
        <p:txBody>
          <a:bodyPr lIns="0" tIns="0" rIns="0" bIns="0" anchor="ctr">
            <a:spAutoFit/>
          </a:bodyPr>
          <a:lstStyle/>
          <a:p>
            <a:pPr algn="ctr"/>
            <a:endParaRPr lang="en-GB" sz="3500" b="0" strike="noStrike" spc="-1">
              <a:latin typeface="Arial"/>
            </a:endParaRPr>
          </a:p>
        </p:txBody>
      </p:sp>
    </p:spTree>
    <p:extLst>
      <p:ext uri="{BB962C8B-B14F-4D97-AF65-F5344CB8AC3E}">
        <p14:creationId xmlns:p14="http://schemas.microsoft.com/office/powerpoint/2010/main" val="424119296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47" name="PlaceHolder 2"/>
          <p:cNvSpPr>
            <a:spLocks noGrp="1"/>
          </p:cNvSpPr>
          <p:nvPr>
            <p:ph type="body"/>
          </p:nvPr>
        </p:nvSpPr>
        <p:spPr>
          <a:xfrm>
            <a:off x="519271" y="1697374"/>
            <a:ext cx="9346474" cy="4207447"/>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36452225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49" name="PlaceHolder 2"/>
          <p:cNvSpPr>
            <a:spLocks noGrp="1"/>
          </p:cNvSpPr>
          <p:nvPr>
            <p:ph type="body"/>
          </p:nvPr>
        </p:nvSpPr>
        <p:spPr>
          <a:xfrm>
            <a:off x="519271" y="1697374"/>
            <a:ext cx="4561001" cy="4207447"/>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50" name="PlaceHolder 3"/>
          <p:cNvSpPr>
            <a:spLocks noGrp="1"/>
          </p:cNvSpPr>
          <p:nvPr>
            <p:ph type="body"/>
          </p:nvPr>
        </p:nvSpPr>
        <p:spPr>
          <a:xfrm>
            <a:off x="5308834" y="1697374"/>
            <a:ext cx="4561001" cy="4207447"/>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329098499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Tree>
    <p:extLst>
      <p:ext uri="{BB962C8B-B14F-4D97-AF65-F5344CB8AC3E}">
        <p14:creationId xmlns:p14="http://schemas.microsoft.com/office/powerpoint/2010/main" val="37589291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713899" y="3393632"/>
            <a:ext cx="8957225" cy="484748"/>
          </a:xfrm>
          <a:prstGeom prst="rect">
            <a:avLst/>
          </a:prstGeom>
        </p:spPr>
        <p:txBody>
          <a:bodyPr lIns="0" tIns="0" rIns="0" bIns="0" anchor="ctr">
            <a:spAutoFit/>
          </a:bodyPr>
          <a:lstStyle/>
          <a:p>
            <a:pPr algn="ctr"/>
            <a:endParaRPr lang="en-GB" sz="3500" b="0" strike="noStrike" spc="-1">
              <a:latin typeface="Arial"/>
            </a:endParaRPr>
          </a:p>
        </p:txBody>
      </p:sp>
    </p:spTree>
    <p:extLst>
      <p:ext uri="{BB962C8B-B14F-4D97-AF65-F5344CB8AC3E}">
        <p14:creationId xmlns:p14="http://schemas.microsoft.com/office/powerpoint/2010/main" val="27447725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54" name="PlaceHolder 2"/>
          <p:cNvSpPr>
            <a:spLocks noGrp="1"/>
          </p:cNvSpPr>
          <p:nvPr>
            <p:ph type="body"/>
          </p:nvPr>
        </p:nvSpPr>
        <p:spPr>
          <a:xfrm>
            <a:off x="519271" y="1697374"/>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55" name="PlaceHolder 3"/>
          <p:cNvSpPr>
            <a:spLocks noGrp="1"/>
          </p:cNvSpPr>
          <p:nvPr>
            <p:ph type="body"/>
          </p:nvPr>
        </p:nvSpPr>
        <p:spPr>
          <a:xfrm>
            <a:off x="5308834" y="1697374"/>
            <a:ext cx="4561001" cy="4207447"/>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56" name="PlaceHolder 4"/>
          <p:cNvSpPr>
            <a:spLocks noGrp="1"/>
          </p:cNvSpPr>
          <p:nvPr>
            <p:ph type="body"/>
          </p:nvPr>
        </p:nvSpPr>
        <p:spPr>
          <a:xfrm>
            <a:off x="519271" y="3895163"/>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270047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chemeClr val="accent4"/>
          </a:solidFill>
        </p:spPr>
        <p:txBody>
          <a:bodyPr lIns="99123" tIns="49559" rIns="99123" bIns="49559"/>
          <a:lstStyle>
            <a:lvl1pPr marL="10331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904926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58" name="PlaceHolder 2"/>
          <p:cNvSpPr>
            <a:spLocks noGrp="1"/>
          </p:cNvSpPr>
          <p:nvPr>
            <p:ph type="body"/>
          </p:nvPr>
        </p:nvSpPr>
        <p:spPr>
          <a:xfrm>
            <a:off x="519271" y="1697374"/>
            <a:ext cx="4561001" cy="4207447"/>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59" name="PlaceHolder 3"/>
          <p:cNvSpPr>
            <a:spLocks noGrp="1"/>
          </p:cNvSpPr>
          <p:nvPr>
            <p:ph type="body"/>
          </p:nvPr>
        </p:nvSpPr>
        <p:spPr>
          <a:xfrm>
            <a:off x="5308834" y="1697374"/>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60" name="PlaceHolder 4"/>
          <p:cNvSpPr>
            <a:spLocks noGrp="1"/>
          </p:cNvSpPr>
          <p:nvPr>
            <p:ph type="body"/>
          </p:nvPr>
        </p:nvSpPr>
        <p:spPr>
          <a:xfrm>
            <a:off x="5308834" y="3895163"/>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40840431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62" name="PlaceHolder 2"/>
          <p:cNvSpPr>
            <a:spLocks noGrp="1"/>
          </p:cNvSpPr>
          <p:nvPr>
            <p:ph type="body"/>
          </p:nvPr>
        </p:nvSpPr>
        <p:spPr>
          <a:xfrm>
            <a:off x="519271" y="1697374"/>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63" name="PlaceHolder 3"/>
          <p:cNvSpPr>
            <a:spLocks noGrp="1"/>
          </p:cNvSpPr>
          <p:nvPr>
            <p:ph type="body"/>
          </p:nvPr>
        </p:nvSpPr>
        <p:spPr>
          <a:xfrm>
            <a:off x="5308834" y="1697374"/>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64" name="PlaceHolder 4"/>
          <p:cNvSpPr>
            <a:spLocks noGrp="1"/>
          </p:cNvSpPr>
          <p:nvPr>
            <p:ph type="body"/>
          </p:nvPr>
        </p:nvSpPr>
        <p:spPr>
          <a:xfrm>
            <a:off x="519271" y="3895163"/>
            <a:ext cx="9346474" cy="2006611"/>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319229817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66" name="PlaceHolder 2"/>
          <p:cNvSpPr>
            <a:spLocks noGrp="1"/>
          </p:cNvSpPr>
          <p:nvPr>
            <p:ph type="body"/>
          </p:nvPr>
        </p:nvSpPr>
        <p:spPr>
          <a:xfrm>
            <a:off x="519271" y="1697374"/>
            <a:ext cx="9346474"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67" name="PlaceHolder 3"/>
          <p:cNvSpPr>
            <a:spLocks noGrp="1"/>
          </p:cNvSpPr>
          <p:nvPr>
            <p:ph type="body"/>
          </p:nvPr>
        </p:nvSpPr>
        <p:spPr>
          <a:xfrm>
            <a:off x="519271" y="3895163"/>
            <a:ext cx="9346474" cy="2006611"/>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322545282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69" name="PlaceHolder 2"/>
          <p:cNvSpPr>
            <a:spLocks noGrp="1"/>
          </p:cNvSpPr>
          <p:nvPr>
            <p:ph type="body"/>
          </p:nvPr>
        </p:nvSpPr>
        <p:spPr>
          <a:xfrm>
            <a:off x="519271" y="1697374"/>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0" name="PlaceHolder 3"/>
          <p:cNvSpPr>
            <a:spLocks noGrp="1"/>
          </p:cNvSpPr>
          <p:nvPr>
            <p:ph type="body"/>
          </p:nvPr>
        </p:nvSpPr>
        <p:spPr>
          <a:xfrm>
            <a:off x="5308834" y="1697374"/>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1" name="PlaceHolder 4"/>
          <p:cNvSpPr>
            <a:spLocks noGrp="1"/>
          </p:cNvSpPr>
          <p:nvPr>
            <p:ph type="body"/>
          </p:nvPr>
        </p:nvSpPr>
        <p:spPr>
          <a:xfrm>
            <a:off x="519271" y="3895163"/>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2" name="PlaceHolder 5"/>
          <p:cNvSpPr>
            <a:spLocks noGrp="1"/>
          </p:cNvSpPr>
          <p:nvPr>
            <p:ph type="body"/>
          </p:nvPr>
        </p:nvSpPr>
        <p:spPr>
          <a:xfrm>
            <a:off x="5308834" y="3895163"/>
            <a:ext cx="4561001" cy="2006611"/>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145583301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13899" y="933200"/>
            <a:ext cx="8957225" cy="307777"/>
          </a:xfrm>
          <a:prstGeom prst="rect">
            <a:avLst/>
          </a:prstGeom>
        </p:spPr>
        <p:txBody>
          <a:bodyPr lIns="0" tIns="0" rIns="0" bIns="0" anchor="ctr">
            <a:spAutoFit/>
          </a:bodyPr>
          <a:lstStyle/>
          <a:p>
            <a:endParaRPr lang="en-US" sz="2000" b="0" strike="noStrike" spc="-1">
              <a:solidFill>
                <a:srgbClr val="000000"/>
              </a:solidFill>
              <a:latin typeface="Calibri"/>
            </a:endParaRPr>
          </a:p>
        </p:txBody>
      </p:sp>
      <p:sp>
        <p:nvSpPr>
          <p:cNvPr id="74" name="PlaceHolder 2"/>
          <p:cNvSpPr>
            <a:spLocks noGrp="1"/>
          </p:cNvSpPr>
          <p:nvPr>
            <p:ph type="body"/>
          </p:nvPr>
        </p:nvSpPr>
        <p:spPr>
          <a:xfrm>
            <a:off x="519271" y="1697374"/>
            <a:ext cx="3009320"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5" name="PlaceHolder 3"/>
          <p:cNvSpPr>
            <a:spLocks noGrp="1"/>
          </p:cNvSpPr>
          <p:nvPr>
            <p:ph type="body"/>
          </p:nvPr>
        </p:nvSpPr>
        <p:spPr>
          <a:xfrm>
            <a:off x="3679466" y="1697374"/>
            <a:ext cx="3009320"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6" name="PlaceHolder 4"/>
          <p:cNvSpPr>
            <a:spLocks noGrp="1"/>
          </p:cNvSpPr>
          <p:nvPr>
            <p:ph type="body"/>
          </p:nvPr>
        </p:nvSpPr>
        <p:spPr>
          <a:xfrm>
            <a:off x="6839661" y="1697374"/>
            <a:ext cx="3009320"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7" name="PlaceHolder 5"/>
          <p:cNvSpPr>
            <a:spLocks noGrp="1"/>
          </p:cNvSpPr>
          <p:nvPr>
            <p:ph type="body"/>
          </p:nvPr>
        </p:nvSpPr>
        <p:spPr>
          <a:xfrm>
            <a:off x="519271" y="3895163"/>
            <a:ext cx="3009320"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8" name="PlaceHolder 6"/>
          <p:cNvSpPr>
            <a:spLocks noGrp="1"/>
          </p:cNvSpPr>
          <p:nvPr>
            <p:ph type="body"/>
          </p:nvPr>
        </p:nvSpPr>
        <p:spPr>
          <a:xfrm>
            <a:off x="3679466" y="3895163"/>
            <a:ext cx="3009320" cy="2006611"/>
          </a:xfrm>
          <a:prstGeom prst="rect">
            <a:avLst/>
          </a:prstGeom>
        </p:spPr>
        <p:txBody>
          <a:bodyPr lIns="0" tIns="0" rIns="0" bIns="0">
            <a:normAutofit/>
          </a:bodyPr>
          <a:lstStyle/>
          <a:p>
            <a:endParaRPr lang="en-US" sz="3100" b="0" strike="noStrike" spc="-1">
              <a:solidFill>
                <a:srgbClr val="0070C0"/>
              </a:solidFill>
              <a:latin typeface="Arial"/>
            </a:endParaRPr>
          </a:p>
        </p:txBody>
      </p:sp>
      <p:sp>
        <p:nvSpPr>
          <p:cNvPr id="79" name="PlaceHolder 7"/>
          <p:cNvSpPr>
            <a:spLocks noGrp="1"/>
          </p:cNvSpPr>
          <p:nvPr>
            <p:ph type="body"/>
          </p:nvPr>
        </p:nvSpPr>
        <p:spPr>
          <a:xfrm>
            <a:off x="6839661" y="3895163"/>
            <a:ext cx="3009320" cy="2006611"/>
          </a:xfrm>
          <a:prstGeom prst="rect">
            <a:avLst/>
          </a:prstGeom>
        </p:spPr>
        <p:txBody>
          <a:bodyPr lIns="0" tIns="0" rIns="0" bIns="0">
            <a:normAutofit/>
          </a:bodyPr>
          <a:lstStyle/>
          <a:p>
            <a:endParaRPr lang="en-US" sz="3100" b="0" strike="noStrike" spc="-1">
              <a:solidFill>
                <a:srgbClr val="0070C0"/>
              </a:solidFill>
              <a:latin typeface="Arial"/>
            </a:endParaRPr>
          </a:p>
        </p:txBody>
      </p:sp>
    </p:spTree>
    <p:extLst>
      <p:ext uri="{BB962C8B-B14F-4D97-AF65-F5344CB8AC3E}">
        <p14:creationId xmlns:p14="http://schemas.microsoft.com/office/powerpoint/2010/main" val="20591462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10570" y="3872357"/>
            <a:ext cx="8957429" cy="729445"/>
          </a:xfrm>
          <a:prstGeom prst="rect">
            <a:avLst/>
          </a:prstGeom>
        </p:spPr>
        <p:txBody>
          <a:bodyPr lIns="100425" tIns="50215" rIns="100425" bIns="50215"/>
          <a:lstStyle>
            <a:lvl1pPr>
              <a:defRPr sz="40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10570" y="4617556"/>
            <a:ext cx="7789069" cy="500631"/>
          </a:xfrm>
          <a:prstGeom prst="rect">
            <a:avLst/>
          </a:prstGeom>
        </p:spPr>
        <p:txBody>
          <a:bodyPr lIns="100425" tIns="50215" rIns="100425" bIns="50215"/>
          <a:lstStyle>
            <a:lvl1pPr marL="0" indent="0" algn="l">
              <a:buNone/>
              <a:defRPr sz="2000" b="0" i="0" baseline="0">
                <a:solidFill>
                  <a:srgbClr val="005EB8"/>
                </a:solidFill>
                <a:latin typeface="Arial" charset="0"/>
                <a:ea typeface="Arial" charset="0"/>
                <a:cs typeface="Arial" charset="0"/>
              </a:defRPr>
            </a:lvl1pPr>
            <a:lvl2pPr marL="502194" indent="0" algn="ctr">
              <a:buNone/>
              <a:defRPr sz="2200"/>
            </a:lvl2pPr>
            <a:lvl3pPr marL="1004397" indent="0" algn="ctr">
              <a:buNone/>
              <a:defRPr sz="2000"/>
            </a:lvl3pPr>
            <a:lvl4pPr marL="1506598" indent="0" algn="ctr">
              <a:buNone/>
              <a:defRPr sz="1800"/>
            </a:lvl4pPr>
            <a:lvl5pPr marL="2008793" indent="0" algn="ctr">
              <a:buNone/>
              <a:defRPr sz="1800"/>
            </a:lvl5pPr>
            <a:lvl6pPr marL="2510994" indent="0" algn="ctr">
              <a:buNone/>
              <a:defRPr sz="1800"/>
            </a:lvl6pPr>
            <a:lvl7pPr marL="3013191" indent="0" algn="ctr">
              <a:buNone/>
              <a:defRPr sz="1800"/>
            </a:lvl7pPr>
            <a:lvl8pPr marL="3515379" indent="0" algn="ctr">
              <a:buNone/>
              <a:defRPr sz="1800"/>
            </a:lvl8pPr>
            <a:lvl9pPr marL="4017584" indent="0" algn="ctr">
              <a:buNone/>
              <a:defRPr sz="18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1059" y="309981"/>
            <a:ext cx="1227369" cy="461674"/>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712445"/>
            <a:ext cx="10385425" cy="327374"/>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925228" y="6128181"/>
            <a:ext cx="4534969" cy="429919"/>
          </a:xfrm>
          <a:prstGeom prst="rect">
            <a:avLst/>
          </a:prstGeom>
          <a:solidFill>
            <a:schemeClr val="lt1"/>
          </a:solidFill>
          <a:ln w="6350">
            <a:noFill/>
          </a:ln>
        </p:spPr>
        <p:txBody>
          <a:bodyPr rot="0" spcFirstLastPara="0" vert="horz" wrap="square" lIns="100425" tIns="50215" rIns="100425" bIns="50215" numCol="1" spcCol="0" rtlCol="0" fromWordArt="0" anchor="t" anchorCtr="0" forceAA="0" compatLnSpc="1">
            <a:prstTxWarp prst="textNoShape">
              <a:avLst/>
            </a:prstTxWarp>
            <a:noAutofit/>
          </a:bodyPr>
          <a:lstStyle/>
          <a:p>
            <a:pPr defTabSz="1004397"/>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3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914254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528339" y="1745092"/>
            <a:ext cx="8788171" cy="2373997"/>
          </a:xfrm>
          <a:prstGeom prst="rect">
            <a:avLst/>
          </a:prstGeom>
        </p:spPr>
        <p:txBody>
          <a:bodyPr lIns="100425" tIns="50215" rIns="100425" bIns="50215"/>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523803" y="903949"/>
            <a:ext cx="7458624" cy="647045"/>
          </a:xfrm>
          <a:prstGeom prst="rect">
            <a:avLst/>
          </a:prstGeom>
        </p:spPr>
        <p:txBody>
          <a:bodyPr lIns="100425" tIns="50215" rIns="100425" bIns="50215"/>
          <a:lstStyle>
            <a:lvl1pPr>
              <a:defRPr sz="40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3100" dirty="0">
              <a:solidFill>
                <a:srgbClr val="005EB8"/>
              </a:solidFill>
              <a:latin typeface="Arial" charset="0"/>
              <a:ea typeface="Arial" charset="0"/>
              <a:cs typeface="Arial" charset="0"/>
            </a:endParaRPr>
          </a:p>
        </p:txBody>
      </p:sp>
      <p:sp>
        <p:nvSpPr>
          <p:cNvPr id="8" name="TextBox 7"/>
          <p:cNvSpPr txBox="1"/>
          <p:nvPr userDrawn="1"/>
        </p:nvSpPr>
        <p:spPr>
          <a:xfrm>
            <a:off x="330864" y="6741354"/>
            <a:ext cx="735250" cy="301833"/>
          </a:xfrm>
          <a:prstGeom prst="rect">
            <a:avLst/>
          </a:prstGeom>
          <a:noFill/>
        </p:spPr>
        <p:txBody>
          <a:bodyPr wrap="square" lIns="100425" tIns="50215" rIns="100425" bIns="50215" rtlCol="0">
            <a:spAutoFit/>
          </a:bodyPr>
          <a:lstStyle/>
          <a:p>
            <a:pPr defTabSz="1004397"/>
            <a:fld id="{34F92BC6-D7C3-584B-87F2-0B845776A5AD}" type="slidenum">
              <a:rPr lang="en-US" sz="1300">
                <a:solidFill>
                  <a:srgbClr val="768692">
                    <a:lumMod val="60000"/>
                    <a:lumOff val="40000"/>
                  </a:srgbClr>
                </a:solidFill>
                <a:latin typeface="Arial" panose="020B0604020202020204" pitchFamily="34" charset="0"/>
                <a:cs typeface="Arial" panose="020B0604020202020204" pitchFamily="34" charset="0"/>
              </a:rPr>
              <a:pPr defTabSz="1004397"/>
              <a:t>‹#›</a:t>
            </a:fld>
            <a:r>
              <a:rPr lang="en-US" sz="1300" dirty="0">
                <a:solidFill>
                  <a:srgbClr val="768692">
                    <a:lumMod val="60000"/>
                    <a:lumOff val="40000"/>
                  </a:srgbClr>
                </a:solidFill>
                <a:latin typeface="Arial" panose="020B0604020202020204" pitchFamily="34" charset="0"/>
                <a:cs typeface="Arial" panose="020B0604020202020204" pitchFamily="34" charset="0"/>
              </a:rPr>
              <a:t> </a:t>
            </a:r>
            <a:r>
              <a:rPr lang="en-US" sz="1300" dirty="0">
                <a:solidFill>
                  <a:srgbClr val="768692"/>
                </a:solidFill>
                <a:latin typeface="Arial" panose="020B0604020202020204" pitchFamily="34" charset="0"/>
                <a:cs typeface="Arial" panose="020B0604020202020204" pitchFamily="34" charset="0"/>
              </a:rPr>
              <a:t>  </a:t>
            </a:r>
            <a:r>
              <a:rPr lang="en-US" sz="1300" dirty="0">
                <a:solidFill>
                  <a:srgbClr val="005EB8"/>
                </a:solidFill>
                <a:latin typeface="Arial" panose="020B0604020202020204" pitchFamily="34" charset="0"/>
                <a:cs typeface="Arial" panose="020B0604020202020204" pitchFamily="34" charset="0"/>
              </a:rPr>
              <a:t>|</a:t>
            </a:r>
            <a:endParaRPr lang="en-US" sz="13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784446" y="6699994"/>
            <a:ext cx="6500163" cy="386255"/>
          </a:xfrm>
          <a:prstGeom prst="rect">
            <a:avLst/>
          </a:prstGeom>
        </p:spPr>
        <p:txBody>
          <a:bodyPr vert="horz" lIns="100425" tIns="50215" rIns="100425" bIns="50215" rtlCol="0" anchor="ctr"/>
          <a:lstStyle>
            <a:lvl1pPr algn="l">
              <a:defRPr sz="13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1059" y="309981"/>
            <a:ext cx="1227369" cy="461674"/>
          </a:xfrm>
          <a:prstGeom prst="rect">
            <a:avLst/>
          </a:prstGeom>
        </p:spPr>
      </p:pic>
    </p:spTree>
    <p:extLst>
      <p:ext uri="{BB962C8B-B14F-4D97-AF65-F5344CB8AC3E}">
        <p14:creationId xmlns:p14="http://schemas.microsoft.com/office/powerpoint/2010/main" val="44851406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10570" y="3872348"/>
            <a:ext cx="8957429" cy="729445"/>
          </a:xfrm>
          <a:prstGeom prst="rect">
            <a:avLst/>
          </a:prstGeom>
        </p:spPr>
        <p:txBody>
          <a:bodyPr lIns="100522" tIns="50264" rIns="100522" bIns="50264"/>
          <a:lstStyle>
            <a:lvl1pPr>
              <a:defRPr sz="40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26683" y="4617556"/>
            <a:ext cx="7789069" cy="500631"/>
          </a:xfrm>
          <a:prstGeom prst="rect">
            <a:avLst/>
          </a:prstGeom>
        </p:spPr>
        <p:txBody>
          <a:bodyPr lIns="100522" tIns="50264" rIns="100522" bIns="50264"/>
          <a:lstStyle>
            <a:lvl1pPr marL="0" indent="0" algn="l">
              <a:buNone/>
              <a:defRPr sz="2000" b="0" i="0" baseline="0">
                <a:solidFill>
                  <a:srgbClr val="005EB8"/>
                </a:solidFill>
                <a:latin typeface="Arial" charset="0"/>
                <a:ea typeface="Arial" charset="0"/>
                <a:cs typeface="Arial" charset="0"/>
              </a:defRPr>
            </a:lvl1pPr>
            <a:lvl2pPr marL="502665" indent="0" algn="ctr">
              <a:buNone/>
              <a:defRPr sz="2200"/>
            </a:lvl2pPr>
            <a:lvl3pPr marL="1005334" indent="0" algn="ctr">
              <a:buNone/>
              <a:defRPr sz="2000"/>
            </a:lvl3pPr>
            <a:lvl4pPr marL="1508003" indent="0" algn="ctr">
              <a:buNone/>
              <a:defRPr sz="1800"/>
            </a:lvl4pPr>
            <a:lvl5pPr marL="2010668" indent="0" algn="ctr">
              <a:buNone/>
              <a:defRPr sz="1800"/>
            </a:lvl5pPr>
            <a:lvl6pPr marL="2513338" indent="0" algn="ctr">
              <a:buNone/>
              <a:defRPr sz="1800"/>
            </a:lvl6pPr>
            <a:lvl7pPr marL="3016001" indent="0" algn="ctr">
              <a:buNone/>
              <a:defRPr sz="1800"/>
            </a:lvl7pPr>
            <a:lvl8pPr marL="3518662" indent="0" algn="ctr">
              <a:buNone/>
              <a:defRPr sz="1800"/>
            </a:lvl8pPr>
            <a:lvl9pPr marL="4021334" indent="0" algn="ctr">
              <a:buNone/>
              <a:defRPr sz="18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8741048" y="309981"/>
            <a:ext cx="1227369" cy="461674"/>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712445"/>
            <a:ext cx="10385425" cy="327374"/>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925228" y="6128181"/>
            <a:ext cx="4534969" cy="429919"/>
          </a:xfrm>
          <a:prstGeom prst="rect">
            <a:avLst/>
          </a:prstGeom>
          <a:solidFill>
            <a:schemeClr val="lt1"/>
          </a:solidFill>
          <a:ln w="6350">
            <a:noFill/>
          </a:ln>
        </p:spPr>
        <p:txBody>
          <a:bodyPr rot="0" spcFirstLastPara="0" vert="horz" wrap="square" lIns="100522" tIns="50264" rIns="100522" bIns="50264" numCol="1" spcCol="0" rtlCol="0" fromWordArt="0" anchor="t" anchorCtr="0" forceAA="0" compatLnSpc="1">
            <a:prstTxWarp prst="textNoShape">
              <a:avLst/>
            </a:prstTxWarp>
            <a:noAutofit/>
          </a:bodyPr>
          <a:lstStyle/>
          <a:p>
            <a:pPr defTabSz="1005334"/>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3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575988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523804" y="1421570"/>
            <a:ext cx="8788171" cy="2373997"/>
          </a:xfrm>
          <a:prstGeom prst="rect">
            <a:avLst/>
          </a:prstGeom>
        </p:spPr>
        <p:txBody>
          <a:bodyPr lIns="100522" tIns="50264" rIns="100522" bIns="50264"/>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519274" y="580417"/>
            <a:ext cx="7458624" cy="647045"/>
          </a:xfrm>
          <a:prstGeom prst="rect">
            <a:avLst/>
          </a:prstGeom>
        </p:spPr>
        <p:txBody>
          <a:bodyPr lIns="100522" tIns="50264" rIns="100522" bIns="50264"/>
          <a:lstStyle>
            <a:lvl1pPr>
              <a:defRPr sz="40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3100" dirty="0">
              <a:solidFill>
                <a:srgbClr val="005EB8"/>
              </a:solidFill>
              <a:latin typeface="Arial" charset="0"/>
              <a:ea typeface="Arial" charset="0"/>
              <a:cs typeface="Arial" charset="0"/>
            </a:endParaRPr>
          </a:p>
        </p:txBody>
      </p:sp>
      <p:sp>
        <p:nvSpPr>
          <p:cNvPr id="8" name="TextBox 7"/>
          <p:cNvSpPr txBox="1"/>
          <p:nvPr userDrawn="1"/>
        </p:nvSpPr>
        <p:spPr>
          <a:xfrm>
            <a:off x="330864" y="6741345"/>
            <a:ext cx="735250" cy="301833"/>
          </a:xfrm>
          <a:prstGeom prst="rect">
            <a:avLst/>
          </a:prstGeom>
          <a:noFill/>
        </p:spPr>
        <p:txBody>
          <a:bodyPr wrap="square" lIns="100522" tIns="50264" rIns="100522" bIns="50264" rtlCol="0">
            <a:spAutoFit/>
          </a:bodyPr>
          <a:lstStyle/>
          <a:p>
            <a:pPr defTabSz="1005334"/>
            <a:fld id="{34F92BC6-D7C3-584B-87F2-0B845776A5AD}" type="slidenum">
              <a:rPr lang="en-US" sz="1300" smtClean="0">
                <a:solidFill>
                  <a:srgbClr val="768692">
                    <a:lumMod val="60000"/>
                    <a:lumOff val="40000"/>
                  </a:srgbClr>
                </a:solidFill>
                <a:latin typeface="Arial" panose="020B0604020202020204" pitchFamily="34" charset="0"/>
                <a:cs typeface="Arial" panose="020B0604020202020204" pitchFamily="34" charset="0"/>
              </a:rPr>
              <a:pPr defTabSz="1005334"/>
              <a:t>‹#›</a:t>
            </a:fld>
            <a:r>
              <a:rPr lang="en-US" sz="1300" dirty="0">
                <a:solidFill>
                  <a:srgbClr val="768692">
                    <a:lumMod val="60000"/>
                    <a:lumOff val="40000"/>
                  </a:srgbClr>
                </a:solidFill>
                <a:latin typeface="Arial" panose="020B0604020202020204" pitchFamily="34" charset="0"/>
                <a:cs typeface="Arial" panose="020B0604020202020204" pitchFamily="34" charset="0"/>
              </a:rPr>
              <a:t> </a:t>
            </a:r>
            <a:r>
              <a:rPr lang="en-US" sz="1300" dirty="0">
                <a:solidFill>
                  <a:srgbClr val="768692"/>
                </a:solidFill>
                <a:latin typeface="Arial" panose="020B0604020202020204" pitchFamily="34" charset="0"/>
                <a:cs typeface="Arial" panose="020B0604020202020204" pitchFamily="34" charset="0"/>
              </a:rPr>
              <a:t>  </a:t>
            </a:r>
            <a:r>
              <a:rPr lang="en-US" sz="1300" dirty="0">
                <a:solidFill>
                  <a:srgbClr val="005EB8"/>
                </a:solidFill>
                <a:latin typeface="Arial" panose="020B0604020202020204" pitchFamily="34" charset="0"/>
                <a:cs typeface="Arial" panose="020B0604020202020204" pitchFamily="34" charset="0"/>
              </a:rPr>
              <a:t>|</a:t>
            </a:r>
            <a:endParaRPr lang="en-US" sz="1300" dirty="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784446" y="6699984"/>
            <a:ext cx="6500163" cy="386255"/>
          </a:xfrm>
          <a:prstGeom prst="rect">
            <a:avLst/>
          </a:prstGeom>
        </p:spPr>
        <p:txBody>
          <a:bodyPr vert="horz" lIns="100522" tIns="50264" rIns="100522" bIns="50264" rtlCol="0" anchor="ctr"/>
          <a:lstStyle>
            <a:lvl1pPr algn="l">
              <a:defRPr sz="1300" b="0">
                <a:solidFill>
                  <a:schemeClr val="accent3">
                    <a:lumMod val="60000"/>
                    <a:lumOff val="40000"/>
                  </a:schemeClr>
                </a:solidFill>
                <a:latin typeface="Arial" charset="0"/>
                <a:ea typeface="Arial" charset="0"/>
                <a:cs typeface="Arial" charset="0"/>
              </a:defRPr>
            </a:lvl1pPr>
          </a:lstStyle>
          <a:p>
            <a:r>
              <a:rPr lang="en-US" dirty="0">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8741048" y="309981"/>
            <a:ext cx="1227369" cy="461674"/>
          </a:xfrm>
          <a:prstGeom prst="rect">
            <a:avLst/>
          </a:prstGeom>
        </p:spPr>
      </p:pic>
    </p:spTree>
    <p:extLst>
      <p:ext uri="{BB962C8B-B14F-4D97-AF65-F5344CB8AC3E}">
        <p14:creationId xmlns:p14="http://schemas.microsoft.com/office/powerpoint/2010/main" val="35379332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6"/>
            <a:ext cx="10385425" cy="7239939"/>
          </a:xfrm>
          <a:prstGeom prst="rect">
            <a:avLst/>
          </a:prstGeom>
        </p:spPr>
      </p:pic>
      <p:sp>
        <p:nvSpPr>
          <p:cNvPr id="2" name="Title 1"/>
          <p:cNvSpPr>
            <a:spLocks noGrp="1"/>
          </p:cNvSpPr>
          <p:nvPr>
            <p:ph type="ctrTitle"/>
          </p:nvPr>
        </p:nvSpPr>
        <p:spPr>
          <a:xfrm>
            <a:off x="778907" y="1187320"/>
            <a:ext cx="8827611" cy="2525771"/>
          </a:xfrm>
        </p:spPr>
        <p:txBody>
          <a:bodyPr anchor="b"/>
          <a:lstStyle>
            <a:lvl1pPr algn="ctr">
              <a:defRPr sz="66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298178" y="3810489"/>
            <a:ext cx="7789069" cy="1751582"/>
          </a:xfrm>
        </p:spPr>
        <p:txBody>
          <a:bodyPr/>
          <a:lstStyle>
            <a:lvl1pPr marL="0" indent="0" algn="ctr">
              <a:buNone/>
              <a:defRPr sz="2600">
                <a:solidFill>
                  <a:schemeClr val="bg1"/>
                </a:solidFill>
                <a:latin typeface="Arial" panose="020B0604020202020204" pitchFamily="34" charset="0"/>
                <a:cs typeface="Arial" panose="020B0604020202020204" pitchFamily="34" charset="0"/>
              </a:defRPr>
            </a:lvl1pPr>
            <a:lvl2pPr marL="502717" indent="0" algn="ctr">
              <a:buNone/>
              <a:defRPr sz="2200"/>
            </a:lvl2pPr>
            <a:lvl3pPr marL="1005438" indent="0" algn="ctr">
              <a:buNone/>
              <a:defRPr sz="2000"/>
            </a:lvl3pPr>
            <a:lvl4pPr marL="1508159" indent="0" algn="ctr">
              <a:buNone/>
              <a:defRPr sz="1800"/>
            </a:lvl4pPr>
            <a:lvl5pPr marL="2010876" indent="0" algn="ctr">
              <a:buNone/>
              <a:defRPr sz="1800"/>
            </a:lvl5pPr>
            <a:lvl6pPr marL="2513598" indent="0" algn="ctr">
              <a:buNone/>
              <a:defRPr sz="1800"/>
            </a:lvl6pPr>
            <a:lvl7pPr marL="3016314" indent="0" algn="ctr">
              <a:buNone/>
              <a:defRPr sz="1800"/>
            </a:lvl7pPr>
            <a:lvl8pPr marL="3519027" indent="0" algn="ctr">
              <a:buNone/>
              <a:defRPr sz="1800"/>
            </a:lvl8pPr>
            <a:lvl9pPr marL="4021751" indent="0" algn="ctr">
              <a:buNone/>
              <a:defRPr sz="1800"/>
            </a:lvl9pPr>
          </a:lstStyle>
          <a:p>
            <a:r>
              <a:rPr lang="en-US" dirty="0"/>
              <a:t>Click to edit Master subtitle style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38330" y="419927"/>
            <a:ext cx="1029091" cy="513653"/>
          </a:xfrm>
          <a:prstGeom prst="rect">
            <a:avLst/>
          </a:prstGeom>
        </p:spPr>
      </p:pic>
      <p:sp>
        <p:nvSpPr>
          <p:cNvPr id="9" name="TextBox 8"/>
          <p:cNvSpPr txBox="1"/>
          <p:nvPr userDrawn="1"/>
        </p:nvSpPr>
        <p:spPr>
          <a:xfrm>
            <a:off x="615884" y="6242582"/>
            <a:ext cx="5325549" cy="409296"/>
          </a:xfrm>
          <a:prstGeom prst="rect">
            <a:avLst/>
          </a:prstGeom>
          <a:noFill/>
        </p:spPr>
        <p:txBody>
          <a:bodyPr wrap="square" lIns="100533" tIns="50269" rIns="100533" bIns="50269" rtlCol="0">
            <a:spAutoFit/>
          </a:bodyPr>
          <a:lstStyle/>
          <a:p>
            <a:pPr defTabSz="1005438"/>
            <a:r>
              <a:rPr lang="en-GB" sz="1000" b="1" dirty="0">
                <a:solidFill>
                  <a:prstClr val="white"/>
                </a:solidFill>
                <a:latin typeface="Arial" charset="0"/>
                <a:ea typeface="Arial" charset="0"/>
                <a:cs typeface="Arial" charset="0"/>
              </a:rPr>
              <a:t>Delivered by </a:t>
            </a:r>
          </a:p>
          <a:p>
            <a:pPr defTabSz="1005438"/>
            <a:r>
              <a:rPr lang="en-GB" sz="1000" dirty="0">
                <a:solidFill>
                  <a:prstClr val="white"/>
                </a:solidFill>
                <a:latin typeface="Arial" charset="0"/>
                <a:ea typeface="Arial" charset="0"/>
                <a:cs typeface="Arial" charset="0"/>
              </a:rPr>
              <a:t>NHS England, NHS Improvement and the Ambulatory Emergency Care Network</a:t>
            </a:r>
            <a:endParaRPr lang="en-US" sz="100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43649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0072C6"/>
          </a:solidFill>
        </p:spPr>
        <p:txBody>
          <a:bodyPr lIns="99123" tIns="49559" rIns="99123" bIns="49559"/>
          <a:lstStyle>
            <a:lvl1pPr marL="10331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8168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20"/>
            <a:ext cx="9815669" cy="532937"/>
          </a:xfrm>
          <a:prstGeom prst="rect">
            <a:avLst/>
          </a:prstGeom>
        </p:spPr>
        <p:txBody>
          <a:bodyPr lIns="99123" tIns="49559" rIns="99123" bIns="4955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6"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5"/>
            <a:ext cx="9815669" cy="532937"/>
          </a:xfrm>
          <a:prstGeom prst="rect">
            <a:avLst/>
          </a:prstGeom>
          <a:solidFill>
            <a:schemeClr val="accent4"/>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2395544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6"/>
            <a:ext cx="10385425" cy="7239939"/>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6885435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0" y="14962"/>
            <a:ext cx="10385425" cy="7239939"/>
          </a:xfrm>
          <a:prstGeom prst="rect">
            <a:avLst/>
          </a:prstGeom>
        </p:spPr>
      </p:pic>
      <p:sp>
        <p:nvSpPr>
          <p:cNvPr id="8" name="Title 1"/>
          <p:cNvSpPr>
            <a:spLocks noGrp="1"/>
          </p:cNvSpPr>
          <p:nvPr>
            <p:ph type="title"/>
          </p:nvPr>
        </p:nvSpPr>
        <p:spPr>
          <a:xfrm>
            <a:off x="713998" y="386256"/>
            <a:ext cx="8957429" cy="1402274"/>
          </a:xfrm>
        </p:spPr>
        <p:txBody>
          <a:bodyPr/>
          <a:lstStyle>
            <a:lvl1pPr>
              <a:defRPr>
                <a:solidFill>
                  <a:srgbClr val="0070C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idx="1"/>
          </p:nvPr>
        </p:nvSpPr>
        <p:spPr>
          <a:xfrm>
            <a:off x="713998" y="1931274"/>
            <a:ext cx="8957429" cy="4603152"/>
          </a:xfrm>
        </p:spPr>
        <p:txBody>
          <a:bodyPr/>
          <a:lstStyle>
            <a:lvl1pPr>
              <a:defRPr>
                <a:solidFill>
                  <a:srgbClr val="0070C0"/>
                </a:solidFill>
                <a:latin typeface="Arial" panose="020B0604020202020204" pitchFamily="34" charset="0"/>
                <a:cs typeface="Arial" panose="020B0604020202020204" pitchFamily="34" charset="0"/>
              </a:defRPr>
            </a:lvl1pPr>
            <a:lvl2pPr>
              <a:defRPr>
                <a:solidFill>
                  <a:srgbClr val="0070C0"/>
                </a:solidFill>
                <a:latin typeface="Arial" panose="020B0604020202020204" pitchFamily="34" charset="0"/>
                <a:cs typeface="Arial" panose="020B0604020202020204" pitchFamily="34" charset="0"/>
              </a:defRPr>
            </a:lvl2pPr>
            <a:lvl3pPr>
              <a:defRPr>
                <a:solidFill>
                  <a:srgbClr val="0070C0"/>
                </a:solidFill>
                <a:latin typeface="Arial" panose="020B0604020202020204" pitchFamily="34" charset="0"/>
                <a:cs typeface="Arial" panose="020B0604020202020204" pitchFamily="34" charset="0"/>
              </a:defRPr>
            </a:lvl3pPr>
            <a:lvl4pPr>
              <a:defRPr>
                <a:solidFill>
                  <a:srgbClr val="0070C0"/>
                </a:solidFill>
                <a:latin typeface="Arial" panose="020B0604020202020204" pitchFamily="34" charset="0"/>
                <a:cs typeface="Arial" panose="020B0604020202020204" pitchFamily="34" charset="0"/>
              </a:defRPr>
            </a:lvl4pPr>
            <a:lvl5pPr>
              <a:defRPr>
                <a:solidFill>
                  <a:srgbClr val="0070C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344115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6"/>
            <a:ext cx="10385425" cy="7239939"/>
          </a:xfrm>
          <a:prstGeom prst="rect">
            <a:avLst/>
          </a:prstGeom>
        </p:spPr>
      </p:pic>
    </p:spTree>
    <p:extLst>
      <p:ext uri="{BB962C8B-B14F-4D97-AF65-F5344CB8AC3E}">
        <p14:creationId xmlns:p14="http://schemas.microsoft.com/office/powerpoint/2010/main" val="381896215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7" name="Rectangle 6"/>
          <p:cNvSpPr/>
          <p:nvPr userDrawn="1"/>
        </p:nvSpPr>
        <p:spPr>
          <a:xfrm>
            <a:off x="-117280" y="-176780"/>
            <a:ext cx="10619985" cy="1385953"/>
          </a:xfrm>
          <a:prstGeom prst="rect">
            <a:avLst/>
          </a:prstGeom>
          <a:solidFill>
            <a:srgbClr val="1697C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00533" tIns="50269" rIns="100533" bIns="50269" numCol="1" spcCol="0" rtlCol="0" fromWordArt="0" anchor="ctr" anchorCtr="0" forceAA="0" compatLnSpc="1">
            <a:prstTxWarp prst="textNoShape">
              <a:avLst/>
            </a:prstTxWarp>
            <a:noAutofit/>
          </a:bodyPr>
          <a:lstStyle/>
          <a:p>
            <a:pPr defTabSz="1005438"/>
            <a:endParaRPr lang="en-US">
              <a:solidFill>
                <a:prstClr val="white"/>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804" y="-176807"/>
            <a:ext cx="1571073" cy="1869612"/>
          </a:xfrm>
          <a:prstGeom prst="rect">
            <a:avLst/>
          </a:prstGeom>
        </p:spPr>
      </p:pic>
      <p:sp>
        <p:nvSpPr>
          <p:cNvPr id="2" name="Title 1"/>
          <p:cNvSpPr>
            <a:spLocks noGrp="1"/>
          </p:cNvSpPr>
          <p:nvPr>
            <p:ph type="title"/>
          </p:nvPr>
        </p:nvSpPr>
        <p:spPr>
          <a:xfrm>
            <a:off x="1376403" y="-11730"/>
            <a:ext cx="8480330" cy="1082717"/>
          </a:xfrm>
        </p:spPr>
        <p:txBody>
          <a:bodyPr anchor="b">
            <a:normAutofit/>
          </a:bodyPr>
          <a:lstStyle>
            <a:lvl1pPr algn="l">
              <a:defRPr sz="3400">
                <a:solidFill>
                  <a:srgbClr val="FFFFFF"/>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19271" y="6724223"/>
            <a:ext cx="2423266" cy="386255"/>
          </a:xfrm>
          <a:prstGeom prst="rect">
            <a:avLst/>
          </a:prstGeom>
        </p:spPr>
        <p:txBody>
          <a:bodyPr lIns="100533" tIns="50269" rIns="100533" bIns="50269"/>
          <a:lstStyle/>
          <a:p>
            <a:pPr defTabSz="1005438"/>
            <a:fld id="{3FC0313A-B0FE-4246-81B5-D080E17AEB9D}" type="datetimeFigureOut">
              <a:rPr lang="en-US" smtClean="0">
                <a:solidFill>
                  <a:prstClr val="black"/>
                </a:solidFill>
              </a:rPr>
              <a:pPr defTabSz="1005438"/>
              <a:t>7/5/2019</a:t>
            </a:fld>
            <a:endParaRPr lang="en-US">
              <a:solidFill>
                <a:prstClr val="black"/>
              </a:solidFill>
            </a:endParaRPr>
          </a:p>
        </p:txBody>
      </p:sp>
      <p:sp>
        <p:nvSpPr>
          <p:cNvPr id="5" name="Footer Placeholder 4"/>
          <p:cNvSpPr>
            <a:spLocks noGrp="1"/>
          </p:cNvSpPr>
          <p:nvPr>
            <p:ph type="ftr" sz="quarter" idx="11"/>
          </p:nvPr>
        </p:nvSpPr>
        <p:spPr>
          <a:xfrm>
            <a:off x="3548354" y="6724223"/>
            <a:ext cx="3288718" cy="386255"/>
          </a:xfrm>
          <a:prstGeom prst="rect">
            <a:avLst/>
          </a:prstGeom>
        </p:spPr>
        <p:txBody>
          <a:bodyPr lIns="100533" tIns="50269" rIns="100533" bIns="50269"/>
          <a:lstStyle/>
          <a:p>
            <a:pPr defTabSz="1005438"/>
            <a:endParaRPr lang="en-US">
              <a:solidFill>
                <a:prstClr val="black"/>
              </a:solidFill>
            </a:endParaRPr>
          </a:p>
        </p:txBody>
      </p:sp>
      <p:sp>
        <p:nvSpPr>
          <p:cNvPr id="6" name="Slide Number Placeholder 5"/>
          <p:cNvSpPr>
            <a:spLocks noGrp="1"/>
          </p:cNvSpPr>
          <p:nvPr>
            <p:ph type="sldNum" sz="quarter" idx="12"/>
          </p:nvPr>
        </p:nvSpPr>
        <p:spPr>
          <a:xfrm>
            <a:off x="7442888" y="6724223"/>
            <a:ext cx="2423266" cy="386255"/>
          </a:xfrm>
          <a:prstGeom prst="rect">
            <a:avLst/>
          </a:prstGeom>
        </p:spPr>
        <p:txBody>
          <a:bodyPr lIns="100533" tIns="50269" rIns="100533" bIns="50269"/>
          <a:lstStyle/>
          <a:p>
            <a:pPr defTabSz="1005438"/>
            <a:fld id="{840B118E-8530-5D44-B981-0689E26FF67A}" type="slidenum">
              <a:rPr lang="en-US" smtClean="0">
                <a:solidFill>
                  <a:prstClr val="black"/>
                </a:solidFill>
              </a:rPr>
              <a:pPr defTabSz="1005438"/>
              <a:t>‹#›</a:t>
            </a:fld>
            <a:endParaRPr lang="en-US">
              <a:solidFill>
                <a:prstClr val="black"/>
              </a:solidFill>
            </a:endParaRPr>
          </a:p>
        </p:txBody>
      </p:sp>
    </p:spTree>
    <p:extLst>
      <p:ext uri="{BB962C8B-B14F-4D97-AF65-F5344CB8AC3E}">
        <p14:creationId xmlns:p14="http://schemas.microsoft.com/office/powerpoint/2010/main" val="354035709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Slide with tex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1023" y="892302"/>
            <a:ext cx="9265070" cy="1088425"/>
          </a:xfrm>
          <a:prstGeom prst="rect">
            <a:avLst/>
          </a:prstGeom>
        </p:spPr>
        <p:txBody>
          <a:bodyPr lIns="39582" tIns="39582" rIns="39582" bIns="39582"/>
          <a:lstStyle>
            <a:lvl1pPr>
              <a:defRPr sz="3300">
                <a:latin typeface="Arial" panose="020B0604020202020204" pitchFamily="34" charset="0"/>
                <a:cs typeface="Arial" panose="020B0604020202020204" pitchFamily="34" charset="0"/>
              </a:defRPr>
            </a:lvl1pPr>
          </a:lstStyle>
          <a:p>
            <a:r>
              <a:rPr lang="en-US" dirty="0"/>
              <a:t>Click to insert heading</a:t>
            </a:r>
            <a:endParaRPr lang="en-GB" dirty="0"/>
          </a:p>
        </p:txBody>
      </p:sp>
      <p:sp>
        <p:nvSpPr>
          <p:cNvPr id="9" name="Text Placeholder 8"/>
          <p:cNvSpPr>
            <a:spLocks noGrp="1"/>
          </p:cNvSpPr>
          <p:nvPr>
            <p:ph type="body" sz="quarter" idx="10"/>
          </p:nvPr>
        </p:nvSpPr>
        <p:spPr>
          <a:xfrm>
            <a:off x="631018" y="1980698"/>
            <a:ext cx="9265757" cy="4422055"/>
          </a:xfrm>
          <a:prstGeom prst="rect">
            <a:avLst/>
          </a:prstGeom>
        </p:spPr>
        <p:txBody>
          <a:bodyPr lIns="39582" tIns="39582" rIns="39582" bIns="39582">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Slide Number Placeholder 16"/>
          <p:cNvSpPr>
            <a:spLocks noGrp="1"/>
          </p:cNvSpPr>
          <p:nvPr>
            <p:ph type="sldNum" sz="quarter" idx="13"/>
          </p:nvPr>
        </p:nvSpPr>
        <p:spPr>
          <a:xfrm>
            <a:off x="7559367" y="6636580"/>
            <a:ext cx="2336721" cy="386255"/>
          </a:xfrm>
        </p:spPr>
        <p:txBody>
          <a:bodyPr lIns="100533" tIns="50269" rIns="100533" bIns="50269"/>
          <a:lstStyle/>
          <a:p>
            <a:pPr defTabSz="1005438"/>
            <a:fld id="{F27D839A-37BE-40C4-84CD-23A2D40098F0}" type="slidenum">
              <a:rPr lang="en-GB" smtClean="0">
                <a:solidFill>
                  <a:prstClr val="black"/>
                </a:solidFill>
              </a:rPr>
              <a:pPr defTabSz="1005438"/>
              <a:t>‹#›</a:t>
            </a:fld>
            <a:endParaRPr lang="en-GB" dirty="0">
              <a:solidFill>
                <a:prstClr val="black"/>
              </a:solidFill>
            </a:endParaRPr>
          </a:p>
        </p:txBody>
      </p:sp>
    </p:spTree>
    <p:extLst>
      <p:ext uri="{BB962C8B-B14F-4D97-AF65-F5344CB8AC3E}">
        <p14:creationId xmlns:p14="http://schemas.microsoft.com/office/powerpoint/2010/main" val="329328528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2358794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519271" y="6724223"/>
            <a:ext cx="2423266" cy="386255"/>
          </a:xfrm>
          <a:prstGeom prst="rect">
            <a:avLst/>
          </a:prstGeom>
        </p:spPr>
        <p:txBody>
          <a:bodyPr lIns="100533" tIns="50269" rIns="100533" bIns="50269"/>
          <a:lstStyle/>
          <a:p>
            <a:pPr defTabSz="1005438"/>
            <a:fld id="{3FC0313A-B0FE-4246-81B5-D080E17AEB9D}" type="datetimeFigureOut">
              <a:rPr lang="en-US" smtClean="0">
                <a:solidFill>
                  <a:prstClr val="black">
                    <a:tint val="75000"/>
                  </a:prstClr>
                </a:solidFill>
              </a:rPr>
              <a:pPr defTabSz="1005438"/>
              <a:t>7/5/2019</a:t>
            </a:fld>
            <a:endParaRPr lang="en-US">
              <a:solidFill>
                <a:prstClr val="black">
                  <a:tint val="75000"/>
                </a:prstClr>
              </a:solidFill>
            </a:endParaRPr>
          </a:p>
        </p:txBody>
      </p:sp>
      <p:sp>
        <p:nvSpPr>
          <p:cNvPr id="5" name="Footer Placeholder 4"/>
          <p:cNvSpPr>
            <a:spLocks noGrp="1"/>
          </p:cNvSpPr>
          <p:nvPr>
            <p:ph type="ftr" sz="quarter" idx="11"/>
          </p:nvPr>
        </p:nvSpPr>
        <p:spPr>
          <a:xfrm>
            <a:off x="3548354" y="6724223"/>
            <a:ext cx="3288718" cy="386255"/>
          </a:xfrm>
          <a:prstGeom prst="rect">
            <a:avLst/>
          </a:prstGeom>
        </p:spPr>
        <p:txBody>
          <a:bodyPr lIns="100533" tIns="50269" rIns="100533" bIns="50269"/>
          <a:lstStyle/>
          <a:p>
            <a:pPr defTabSz="1005438"/>
            <a:endParaRPr lang="en-US">
              <a:solidFill>
                <a:prstClr val="black">
                  <a:tint val="75000"/>
                </a:prstClr>
              </a:solidFill>
            </a:endParaRPr>
          </a:p>
        </p:txBody>
      </p:sp>
      <p:sp>
        <p:nvSpPr>
          <p:cNvPr id="6" name="Slide Number Placeholder 5"/>
          <p:cNvSpPr>
            <a:spLocks noGrp="1"/>
          </p:cNvSpPr>
          <p:nvPr>
            <p:ph type="sldNum" sz="quarter" idx="12"/>
          </p:nvPr>
        </p:nvSpPr>
        <p:spPr>
          <a:xfrm>
            <a:off x="7442888" y="6724223"/>
            <a:ext cx="2423266" cy="386255"/>
          </a:xfrm>
          <a:prstGeom prst="rect">
            <a:avLst/>
          </a:prstGeom>
        </p:spPr>
        <p:txBody>
          <a:bodyPr lIns="100533" tIns="50269" rIns="100533" bIns="50269"/>
          <a:lstStyle/>
          <a:p>
            <a:pPr defTabSz="1005438"/>
            <a:fld id="{840B118E-8530-5D44-B981-0689E26FF67A}" type="slidenum">
              <a:rPr lang="en-US" smtClean="0">
                <a:solidFill>
                  <a:prstClr val="black">
                    <a:tint val="75000"/>
                  </a:prstClr>
                </a:solidFill>
              </a:rPr>
              <a:pPr defTabSz="1005438"/>
              <a:t>‹#›</a:t>
            </a:fld>
            <a:endParaRPr lang="en-US">
              <a:solidFill>
                <a:prstClr val="black">
                  <a:tint val="75000"/>
                </a:prstClr>
              </a:solidFill>
            </a:endParaRPr>
          </a:p>
        </p:txBody>
      </p:sp>
    </p:spTree>
    <p:extLst>
      <p:ext uri="{BB962C8B-B14F-4D97-AF65-F5344CB8AC3E}">
        <p14:creationId xmlns:p14="http://schemas.microsoft.com/office/powerpoint/2010/main" val="260797775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189833"/>
            <a:ext cx="9360612" cy="1066452"/>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2332485"/>
            <a:ext cx="8341976" cy="534039"/>
          </a:xfrm>
        </p:spPr>
        <p:txBody>
          <a:bodyPr>
            <a:normAutofit/>
          </a:bodyPr>
          <a:lstStyle>
            <a:lvl1pPr algn="l">
              <a:defRPr sz="2600" baseline="0">
                <a:solidFill>
                  <a:srgbClr val="0072C6"/>
                </a:solidFill>
                <a:latin typeface="+mn-lt"/>
              </a:defRPr>
            </a:lvl1pPr>
          </a:lstStyle>
          <a:p>
            <a:pPr lvl="0"/>
            <a:r>
              <a:rPr lang="en-GB" dirty="0"/>
              <a:t>Subtitle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2391" y="504257"/>
            <a:ext cx="1212041" cy="457051"/>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018037"/>
            <a:ext cx="10385425" cy="4266742"/>
          </a:xfrm>
          <a:prstGeom prst="rect">
            <a:avLst/>
          </a:prstGeom>
        </p:spPr>
      </p:pic>
    </p:spTree>
    <p:extLst>
      <p:ext uri="{BB962C8B-B14F-4D97-AF65-F5344CB8AC3E}">
        <p14:creationId xmlns:p14="http://schemas.microsoft.com/office/powerpoint/2010/main" val="388760124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0072C6"/>
          </a:solidFill>
        </p:spPr>
        <p:txBody>
          <a:bodyPr lIns="100544" tIns="50275" rIns="100544" bIns="50275"/>
          <a:lstStyle>
            <a:lvl1pPr marL="10474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15595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0072C6"/>
          </a:solidFill>
        </p:spPr>
        <p:txBody>
          <a:bodyPr lIns="100544" tIns="50275" rIns="100544" bIns="50275"/>
          <a:lstStyle>
            <a:lvl1pPr marL="10474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7019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p:spPr>
        <p:txBody>
          <a:bodyPr lIns="99123" tIns="49559" rIns="99123" bIns="4955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5"/>
            <a:ext cx="9815669" cy="532937"/>
          </a:xfrm>
          <a:prstGeom prst="rect">
            <a:avLst/>
          </a:prstGeom>
          <a:solidFill>
            <a:schemeClr val="accent4"/>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9548154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70"/>
            <a:ext cx="9815669" cy="532937"/>
          </a:xfrm>
          <a:prstGeom prst="rect">
            <a:avLst/>
          </a:prstGeom>
        </p:spPr>
        <p:txBody>
          <a:bodyPr lIns="100544" tIns="50275" rIns="100544" bIns="5027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23"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67"/>
            <a:ext cx="9815669" cy="532937"/>
          </a:xfrm>
          <a:prstGeom prst="rect">
            <a:avLst/>
          </a:prstGeom>
          <a:solidFill>
            <a:srgbClr val="0072C6"/>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089072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p:spPr>
        <p:txBody>
          <a:bodyPr lIns="100544" tIns="50275" rIns="100544" bIns="5027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67"/>
            <a:ext cx="9815669" cy="532937"/>
          </a:xfrm>
          <a:prstGeom prst="rect">
            <a:avLst/>
          </a:prstGeom>
          <a:solidFill>
            <a:srgbClr val="0072C6"/>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1746921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9175"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4"/>
            <a:ext cx="1902164" cy="1219223"/>
          </a:xfrm>
          <a:prstGeom prst="rect">
            <a:avLst/>
          </a:prstGeom>
        </p:spPr>
        <p:txBody>
          <a:bodyPr wrap="square" lIns="0" tIns="0" rIns="0" bIns="0" anchor="ctr">
            <a:noAutofit/>
          </a:bodyPr>
          <a:lstStyle/>
          <a:p>
            <a:pPr defTabSz="1005542"/>
            <a:r>
              <a:rPr lang="en-GB" sz="9700" dirty="0">
                <a:solidFill>
                  <a:prstClr val="white"/>
                </a:solidFill>
                <a:latin typeface="Arial Black"/>
              </a:rPr>
              <a:t>01</a:t>
            </a:r>
            <a:endParaRPr lang="en-GB" sz="9700" dirty="0">
              <a:solidFill>
                <a:prstClr val="white"/>
              </a:solidFill>
            </a:endParaRPr>
          </a:p>
        </p:txBody>
      </p:sp>
      <p:sp>
        <p:nvSpPr>
          <p:cNvPr id="2" name="TextBox 1"/>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1768847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0091C9"/>
          </a:solidFill>
        </p:spPr>
        <p:txBody>
          <a:bodyPr lIns="100544" tIns="50275" rIns="100544" bIns="50275"/>
          <a:lstStyle>
            <a:lvl1pPr marL="10474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439594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0091C9"/>
          </a:solidFill>
        </p:spPr>
        <p:txBody>
          <a:bodyPr lIns="100544" tIns="50275" rIns="100544" bIns="50275"/>
          <a:lstStyle>
            <a:lvl1pPr marL="10474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447372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70"/>
            <a:ext cx="9815669" cy="532937"/>
          </a:xfrm>
          <a:prstGeom prst="rect">
            <a:avLst/>
          </a:prstGeom>
        </p:spPr>
        <p:txBody>
          <a:bodyPr lIns="100544" tIns="50275" rIns="100544" bIns="5027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23"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67"/>
            <a:ext cx="9815669" cy="532937"/>
          </a:xfrm>
          <a:prstGeom prst="rect">
            <a:avLst/>
          </a:prstGeom>
          <a:solidFill>
            <a:srgbClr val="0091C9"/>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47330632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p:spPr>
        <p:txBody>
          <a:bodyPr lIns="100544" tIns="50275" rIns="100544" bIns="5027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67"/>
            <a:ext cx="9815669" cy="532937"/>
          </a:xfrm>
          <a:prstGeom prst="rect">
            <a:avLst/>
          </a:prstGeom>
          <a:solidFill>
            <a:srgbClr val="0091C9"/>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6465005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544"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542"/>
            <a:r>
              <a:rPr lang="en-GB" sz="9700" dirty="0">
                <a:solidFill>
                  <a:prstClr val="white"/>
                </a:solidFill>
                <a:latin typeface="Arial Black"/>
              </a:rPr>
              <a:t>02</a:t>
            </a:r>
            <a:endParaRPr lang="en-GB" sz="9700" dirty="0">
              <a:solidFill>
                <a:prstClr val="white"/>
              </a:solidFill>
            </a:endParaRPr>
          </a:p>
        </p:txBody>
      </p:sp>
      <p:sp>
        <p:nvSpPr>
          <p:cNvPr id="7" name="TextBox 6"/>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8482440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E32486"/>
          </a:solidFill>
        </p:spPr>
        <p:txBody>
          <a:bodyPr lIns="100544" tIns="50275" rIns="100544" bIns="50275"/>
          <a:lstStyle>
            <a:lvl1pPr marL="10474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212777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E32486"/>
          </a:solidFill>
        </p:spPr>
        <p:txBody>
          <a:bodyPr lIns="100544" tIns="50275" rIns="100544" bIns="50275"/>
          <a:lstStyle>
            <a:lvl1pPr marL="10474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1779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5056" y="199846"/>
            <a:ext cx="1881823" cy="1219222"/>
          </a:xfrm>
          <a:prstGeom prst="rect">
            <a:avLst/>
          </a:prstGeom>
        </p:spPr>
        <p:txBody>
          <a:bodyPr wrap="square" lIns="0" tIns="0" rIns="0" bIns="0" anchor="ctr">
            <a:noAutofit/>
          </a:bodyPr>
          <a:lstStyle/>
          <a:p>
            <a:pPr defTabSz="991773"/>
            <a:r>
              <a:rPr lang="en-GB" sz="9800" dirty="0">
                <a:solidFill>
                  <a:prstClr val="white"/>
                </a:solidFill>
                <a:latin typeface="Arial Black"/>
              </a:rPr>
              <a:t>06</a:t>
            </a:r>
            <a:endParaRPr lang="en-GB" sz="9800" dirty="0">
              <a:solidFill>
                <a:prstClr val="white"/>
              </a:solidFill>
            </a:endParaRPr>
          </a:p>
        </p:txBody>
      </p:sp>
      <p:sp>
        <p:nvSpPr>
          <p:cNvPr id="7" name="TextBox 6"/>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4855979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70"/>
            <a:ext cx="9815669" cy="532937"/>
          </a:xfrm>
          <a:prstGeom prst="rect">
            <a:avLst/>
          </a:prstGeom>
        </p:spPr>
        <p:txBody>
          <a:bodyPr lIns="100544" tIns="50275" rIns="100544" bIns="5027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23"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67"/>
            <a:ext cx="9815669" cy="532937"/>
          </a:xfrm>
          <a:prstGeom prst="rect">
            <a:avLst/>
          </a:prstGeom>
          <a:solidFill>
            <a:srgbClr val="E32486"/>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0217796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p:spPr>
        <p:txBody>
          <a:bodyPr lIns="100544" tIns="50275" rIns="100544" bIns="5027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67"/>
            <a:ext cx="9815669" cy="532937"/>
          </a:xfrm>
          <a:prstGeom prst="rect">
            <a:avLst/>
          </a:prstGeom>
          <a:solidFill>
            <a:srgbClr val="E32486"/>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8342284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544"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542"/>
            <a:r>
              <a:rPr lang="en-GB" sz="9700" dirty="0">
                <a:solidFill>
                  <a:prstClr val="white"/>
                </a:solidFill>
                <a:latin typeface="Arial Black"/>
              </a:rPr>
              <a:t>03</a:t>
            </a:r>
            <a:endParaRPr lang="en-GB" sz="9700" dirty="0">
              <a:solidFill>
                <a:prstClr val="white"/>
              </a:solidFill>
            </a:endParaRPr>
          </a:p>
        </p:txBody>
      </p:sp>
      <p:sp>
        <p:nvSpPr>
          <p:cNvPr id="7" name="TextBox 6"/>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2137869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A25BA0"/>
          </a:solidFill>
        </p:spPr>
        <p:txBody>
          <a:bodyPr lIns="100544" tIns="50275" rIns="100544" bIns="50275"/>
          <a:lstStyle>
            <a:lvl1pPr marL="10474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896746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A25BA0"/>
          </a:solidFill>
        </p:spPr>
        <p:txBody>
          <a:bodyPr lIns="100544" tIns="50275" rIns="100544" bIns="50275"/>
          <a:lstStyle>
            <a:lvl1pPr marL="10474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820841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70"/>
            <a:ext cx="9815669" cy="532937"/>
          </a:xfrm>
          <a:prstGeom prst="rect">
            <a:avLst/>
          </a:prstGeom>
        </p:spPr>
        <p:txBody>
          <a:bodyPr lIns="100544" tIns="50275" rIns="100544" bIns="5027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23"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67"/>
            <a:ext cx="9815669" cy="532937"/>
          </a:xfrm>
          <a:prstGeom prst="rect">
            <a:avLst/>
          </a:prstGeom>
          <a:solidFill>
            <a:srgbClr val="A25BA0"/>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9104760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p:spPr>
        <p:txBody>
          <a:bodyPr lIns="100544" tIns="50275" rIns="100544" bIns="5027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85667" y="201867"/>
            <a:ext cx="9815669" cy="532937"/>
          </a:xfrm>
          <a:prstGeom prst="rect">
            <a:avLst/>
          </a:prstGeom>
          <a:solidFill>
            <a:schemeClr val="accent2"/>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117084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44"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542"/>
            <a:r>
              <a:rPr lang="en-GB" sz="9700" dirty="0">
                <a:solidFill>
                  <a:prstClr val="white"/>
                </a:solidFill>
                <a:latin typeface="Arial Black"/>
              </a:rPr>
              <a:t>04</a:t>
            </a:r>
            <a:endParaRPr lang="en-GB" sz="9700" dirty="0">
              <a:solidFill>
                <a:prstClr val="white"/>
              </a:solidFill>
            </a:endParaRPr>
          </a:p>
        </p:txBody>
      </p:sp>
      <p:sp>
        <p:nvSpPr>
          <p:cNvPr id="7" name="TextBox 6"/>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4488059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33BBB1"/>
          </a:solidFill>
        </p:spPr>
        <p:txBody>
          <a:bodyPr lIns="100544" tIns="50275" rIns="100544" bIns="50275"/>
          <a:lstStyle>
            <a:lvl1pPr marL="10474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829130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rgbClr val="33BBB1"/>
          </a:solidFill>
        </p:spPr>
        <p:txBody>
          <a:bodyPr lIns="100544" tIns="50275" rIns="100544" bIns="50275"/>
          <a:lstStyle>
            <a:lvl1pPr marL="10474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2217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773"/>
            <a:r>
              <a:rPr lang="en-GB" sz="9800" dirty="0">
                <a:solidFill>
                  <a:prstClr val="white"/>
                </a:solidFill>
                <a:latin typeface="Arial Black"/>
              </a:rPr>
              <a:t>07</a:t>
            </a:r>
            <a:endParaRPr lang="en-GB" sz="9800" dirty="0">
              <a:solidFill>
                <a:prstClr val="white"/>
              </a:solidFill>
            </a:endParaRPr>
          </a:p>
        </p:txBody>
      </p:sp>
      <p:sp>
        <p:nvSpPr>
          <p:cNvPr id="7" name="TextBox 6"/>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5445112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70"/>
            <a:ext cx="9815669" cy="532937"/>
          </a:xfrm>
          <a:prstGeom prst="rect">
            <a:avLst/>
          </a:prstGeom>
        </p:spPr>
        <p:txBody>
          <a:bodyPr lIns="100544" tIns="50275" rIns="100544" bIns="5027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23"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67"/>
            <a:ext cx="9815669" cy="532937"/>
          </a:xfrm>
          <a:prstGeom prst="rect">
            <a:avLst/>
          </a:prstGeom>
          <a:solidFill>
            <a:srgbClr val="33BBB1"/>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4434268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p:spPr>
        <p:txBody>
          <a:bodyPr lIns="100544" tIns="50275" rIns="100544" bIns="5027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67"/>
            <a:ext cx="9815669" cy="532937"/>
          </a:xfrm>
          <a:prstGeom prst="rect">
            <a:avLst/>
          </a:prstGeom>
          <a:solidFill>
            <a:srgbClr val="33BBB1"/>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7093518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100544"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4904" y="199844"/>
            <a:ext cx="1881823" cy="1219223"/>
          </a:xfrm>
          <a:prstGeom prst="rect">
            <a:avLst/>
          </a:prstGeom>
        </p:spPr>
        <p:txBody>
          <a:bodyPr wrap="square" lIns="0" tIns="0" rIns="0" bIns="0" anchor="ctr">
            <a:noAutofit/>
          </a:bodyPr>
          <a:lstStyle/>
          <a:p>
            <a:pPr defTabSz="1005542"/>
            <a:r>
              <a:rPr lang="en-GB" sz="9700" dirty="0">
                <a:solidFill>
                  <a:prstClr val="white"/>
                </a:solidFill>
                <a:latin typeface="Arial Black"/>
              </a:rPr>
              <a:t>05</a:t>
            </a:r>
            <a:endParaRPr lang="en-GB" sz="9700" dirty="0">
              <a:solidFill>
                <a:prstClr val="white"/>
              </a:solidFill>
            </a:endParaRPr>
          </a:p>
        </p:txBody>
      </p:sp>
      <p:sp>
        <p:nvSpPr>
          <p:cNvPr id="7" name="TextBox 6"/>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1398673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chemeClr val="accent4"/>
          </a:solidFill>
        </p:spPr>
        <p:txBody>
          <a:bodyPr lIns="100544" tIns="50275" rIns="100544" bIns="50275"/>
          <a:lstStyle>
            <a:lvl1pPr marL="10474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148839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a:solidFill>
            <a:schemeClr val="accent4"/>
          </a:solidFill>
        </p:spPr>
        <p:txBody>
          <a:bodyPr lIns="100544" tIns="50275" rIns="100544" bIns="50275"/>
          <a:lstStyle>
            <a:lvl1pPr marL="10474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6" y="1419067"/>
            <a:ext cx="4907045" cy="5407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10586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8" y="199870"/>
            <a:ext cx="9815669" cy="532937"/>
          </a:xfrm>
          <a:prstGeom prst="rect">
            <a:avLst/>
          </a:prstGeom>
        </p:spPr>
        <p:txBody>
          <a:bodyPr lIns="100544" tIns="50275" rIns="100544" bIns="50275"/>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5" y="1419067"/>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023" y="1419067"/>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7" y="201867"/>
            <a:ext cx="9815669" cy="532937"/>
          </a:xfrm>
          <a:prstGeom prst="rect">
            <a:avLst/>
          </a:prstGeom>
          <a:solidFill>
            <a:schemeClr val="accent4"/>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1892485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70"/>
            <a:ext cx="9815669" cy="532937"/>
          </a:xfrm>
          <a:prstGeom prst="rect">
            <a:avLst/>
          </a:prstGeom>
        </p:spPr>
        <p:txBody>
          <a:bodyPr lIns="100544" tIns="50275" rIns="100544" bIns="50275"/>
          <a:lstStyle/>
          <a:p>
            <a:r>
              <a:rPr lang="en-US"/>
              <a:t>Click to edit Master title style</a:t>
            </a:r>
            <a:endParaRPr lang="en-GB"/>
          </a:p>
        </p:txBody>
      </p:sp>
      <p:sp>
        <p:nvSpPr>
          <p:cNvPr id="5" name="Content Placeholder 4"/>
          <p:cNvSpPr>
            <a:spLocks noGrp="1"/>
          </p:cNvSpPr>
          <p:nvPr>
            <p:ph sz="quarter" idx="11"/>
          </p:nvPr>
        </p:nvSpPr>
        <p:spPr>
          <a:xfrm>
            <a:off x="284878" y="1419067"/>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5" y="1419067"/>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8" y="732783"/>
            <a:ext cx="9815669" cy="380876"/>
          </a:xfrm>
        </p:spPr>
        <p:txBody>
          <a:bodyPr>
            <a:normAutofit/>
          </a:bodyPr>
          <a:lstStyle>
            <a:lvl1pPr marL="195517" indent="0">
              <a:defRPr sz="24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7" y="201867"/>
            <a:ext cx="9815669" cy="532937"/>
          </a:xfrm>
          <a:prstGeom prst="rect">
            <a:avLst/>
          </a:prstGeom>
          <a:solidFill>
            <a:schemeClr val="accent4"/>
          </a:solidFill>
        </p:spPr>
        <p:txBody>
          <a:bodyPr lIns="100544" tIns="50275" rIns="100544" bIns="50275"/>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474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266511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544"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4904" y="199844"/>
            <a:ext cx="1881823" cy="1219223"/>
          </a:xfrm>
          <a:prstGeom prst="rect">
            <a:avLst/>
          </a:prstGeom>
        </p:spPr>
        <p:txBody>
          <a:bodyPr wrap="square" lIns="0" tIns="0" rIns="0" bIns="0" anchor="ctr">
            <a:noAutofit/>
          </a:bodyPr>
          <a:lstStyle/>
          <a:p>
            <a:pPr defTabSz="1005542"/>
            <a:r>
              <a:rPr lang="en-GB" sz="9700" dirty="0">
                <a:solidFill>
                  <a:prstClr val="white"/>
                </a:solidFill>
                <a:latin typeface="Arial Black"/>
              </a:rPr>
              <a:t>06</a:t>
            </a:r>
            <a:endParaRPr lang="en-GB" sz="9700" dirty="0">
              <a:solidFill>
                <a:prstClr val="white"/>
              </a:solidFill>
            </a:endParaRPr>
          </a:p>
        </p:txBody>
      </p:sp>
      <p:sp>
        <p:nvSpPr>
          <p:cNvPr id="7" name="TextBox 6"/>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2049944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544"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542"/>
            <a:r>
              <a:rPr lang="en-GB" sz="9700" dirty="0">
                <a:solidFill>
                  <a:prstClr val="white"/>
                </a:solidFill>
                <a:latin typeface="Arial Black"/>
              </a:rPr>
              <a:t>07</a:t>
            </a:r>
            <a:endParaRPr lang="en-GB" sz="9700" dirty="0">
              <a:solidFill>
                <a:prstClr val="white"/>
              </a:solidFill>
            </a:endParaRPr>
          </a:p>
        </p:txBody>
      </p:sp>
      <p:sp>
        <p:nvSpPr>
          <p:cNvPr id="7" name="TextBox 6"/>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0932600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44" tIns="50275" rIns="100544" bIns="50275" rtlCol="0" anchor="ctr"/>
          <a:lstStyle/>
          <a:p>
            <a:pPr algn="ctr" defTabSz="1005542"/>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542"/>
            <a:r>
              <a:rPr lang="en-GB" sz="9700" dirty="0">
                <a:solidFill>
                  <a:prstClr val="white"/>
                </a:solidFill>
                <a:latin typeface="Arial Black"/>
              </a:rPr>
              <a:t>09</a:t>
            </a:r>
            <a:endParaRPr lang="en-GB" sz="9700" dirty="0">
              <a:solidFill>
                <a:prstClr val="white"/>
              </a:solidFill>
            </a:endParaRPr>
          </a:p>
        </p:txBody>
      </p:sp>
      <p:sp>
        <p:nvSpPr>
          <p:cNvPr id="7" name="TextBox 6"/>
          <p:cNvSpPr txBox="1"/>
          <p:nvPr userDrawn="1"/>
        </p:nvSpPr>
        <p:spPr>
          <a:xfrm>
            <a:off x="264538" y="6522105"/>
            <a:ext cx="9753436" cy="409308"/>
          </a:xfrm>
          <a:prstGeom prst="rect">
            <a:avLst/>
          </a:prstGeom>
          <a:noFill/>
        </p:spPr>
        <p:txBody>
          <a:bodyPr wrap="square" lIns="100544" tIns="50275" rIns="100544" bIns="50275" rtlCol="0">
            <a:spAutoFit/>
          </a:bodyPr>
          <a:lstStyle/>
          <a:p>
            <a:pPr defTabSz="1005542"/>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41347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773"/>
            <a:r>
              <a:rPr lang="en-GB" sz="9800" dirty="0">
                <a:solidFill>
                  <a:prstClr val="white"/>
                </a:solidFill>
                <a:latin typeface="Arial Black"/>
              </a:rPr>
              <a:t>09</a:t>
            </a:r>
            <a:endParaRPr lang="en-GB" sz="9800" dirty="0">
              <a:solidFill>
                <a:prstClr val="white"/>
              </a:solidFill>
            </a:endParaRPr>
          </a:p>
        </p:txBody>
      </p:sp>
      <p:sp>
        <p:nvSpPr>
          <p:cNvPr id="7" name="TextBox 6"/>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9115415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944"/>
            <a:ext cx="10385425" cy="1785379"/>
          </a:xfrm>
          <a:prstGeom prst="rect">
            <a:avLst/>
          </a:prstGeom>
        </p:spPr>
      </p:pic>
      <p:sp>
        <p:nvSpPr>
          <p:cNvPr id="5" name="Text Placeholder 4"/>
          <p:cNvSpPr>
            <a:spLocks noGrp="1"/>
          </p:cNvSpPr>
          <p:nvPr>
            <p:ph type="body" sz="quarter" idx="10"/>
          </p:nvPr>
        </p:nvSpPr>
        <p:spPr>
          <a:xfrm>
            <a:off x="285976" y="1756417"/>
            <a:ext cx="8914156" cy="610019"/>
          </a:xfrm>
        </p:spPr>
        <p:txBody>
          <a:bodyPr>
            <a:normAutofit/>
          </a:bodyPr>
          <a:lstStyle>
            <a:lvl1pPr>
              <a:defRPr sz="26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84878" y="2406871"/>
            <a:ext cx="9815669" cy="4343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141290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5" r="-1"/>
          <a:stretch/>
        </p:blipFill>
        <p:spPr>
          <a:xfrm>
            <a:off x="1" y="0"/>
            <a:ext cx="10376605" cy="1161914"/>
          </a:xfrm>
          <a:prstGeom prst="rect">
            <a:avLst/>
          </a:prstGeom>
        </p:spPr>
      </p:pic>
      <p:sp>
        <p:nvSpPr>
          <p:cNvPr id="5" name="Content Placeholder 4"/>
          <p:cNvSpPr>
            <a:spLocks noGrp="1"/>
          </p:cNvSpPr>
          <p:nvPr>
            <p:ph sz="quarter" idx="10"/>
          </p:nvPr>
        </p:nvSpPr>
        <p:spPr>
          <a:xfrm>
            <a:off x="265771" y="685501"/>
            <a:ext cx="9833989" cy="1037559"/>
          </a:xfrm>
        </p:spPr>
        <p:txBody>
          <a:bodyPr anchor="ctr">
            <a:normAutofit/>
          </a:bodyPr>
          <a:lstStyle>
            <a:lvl1pPr algn="ctr">
              <a:defRPr sz="26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a:t>Click to edit Master text styles</a:t>
            </a:r>
          </a:p>
        </p:txBody>
      </p:sp>
      <p:sp>
        <p:nvSpPr>
          <p:cNvPr id="7" name="Content Placeholder 6"/>
          <p:cNvSpPr>
            <a:spLocks noGrp="1"/>
          </p:cNvSpPr>
          <p:nvPr>
            <p:ph sz="quarter" idx="11"/>
          </p:nvPr>
        </p:nvSpPr>
        <p:spPr>
          <a:xfrm>
            <a:off x="284877" y="1755642"/>
            <a:ext cx="9814880" cy="457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5806824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271" y="290531"/>
            <a:ext cx="9346883" cy="1209146"/>
          </a:xfrm>
          <a:prstGeom prst="rect">
            <a:avLst/>
          </a:prstGeom>
        </p:spPr>
        <p:txBody>
          <a:bodyPr lIns="100544" tIns="50275" rIns="100544" bIns="50275"/>
          <a:lstStyle/>
          <a:p>
            <a:r>
              <a:rPr lang="en-US"/>
              <a:t>Click to edit Master title style</a:t>
            </a:r>
            <a:endParaRPr lang="en-GB"/>
          </a:p>
        </p:txBody>
      </p:sp>
      <p:sp>
        <p:nvSpPr>
          <p:cNvPr id="3" name="Date Placeholder 2"/>
          <p:cNvSpPr>
            <a:spLocks noGrp="1"/>
          </p:cNvSpPr>
          <p:nvPr>
            <p:ph type="dt" sz="half" idx="10"/>
          </p:nvPr>
        </p:nvSpPr>
        <p:spPr>
          <a:xfrm>
            <a:off x="519271" y="6724219"/>
            <a:ext cx="2423266" cy="386255"/>
          </a:xfrm>
          <a:prstGeom prst="rect">
            <a:avLst/>
          </a:prstGeom>
        </p:spPr>
        <p:txBody>
          <a:bodyPr lIns="100544" tIns="50275" rIns="100544" bIns="50275"/>
          <a:lstStyle/>
          <a:p>
            <a:pPr defTabSz="1005542"/>
            <a:fld id="{39ADDECC-E6AE-41ED-893F-3F356CB9A09D}" type="datetime1">
              <a:rPr lang="en-GB" smtClean="0">
                <a:solidFill>
                  <a:srgbClr val="3F3F3F"/>
                </a:solidFill>
              </a:rPr>
              <a:pPr defTabSz="1005542"/>
              <a:t>05/07/2019</a:t>
            </a:fld>
            <a:endParaRPr lang="en-GB" dirty="0">
              <a:solidFill>
                <a:srgbClr val="3F3F3F"/>
              </a:solidFill>
            </a:endParaRPr>
          </a:p>
        </p:txBody>
      </p:sp>
      <p:sp>
        <p:nvSpPr>
          <p:cNvPr id="4" name="Footer Placeholder 3"/>
          <p:cNvSpPr>
            <a:spLocks noGrp="1"/>
          </p:cNvSpPr>
          <p:nvPr>
            <p:ph type="ftr" sz="quarter" idx="11"/>
          </p:nvPr>
        </p:nvSpPr>
        <p:spPr/>
        <p:txBody>
          <a:bodyPr/>
          <a:lstStyle/>
          <a:p>
            <a:endParaRPr lang="en-GB" dirty="0">
              <a:solidFill>
                <a:srgbClr val="3F3F3F">
                  <a:tint val="75000"/>
                </a:srgbClr>
              </a:solidFill>
            </a:endParaRPr>
          </a:p>
        </p:txBody>
      </p:sp>
      <p:sp>
        <p:nvSpPr>
          <p:cNvPr id="5" name="Slide Number Placeholder 4"/>
          <p:cNvSpPr>
            <a:spLocks noGrp="1"/>
          </p:cNvSpPr>
          <p:nvPr>
            <p:ph type="sldNum" sz="quarter" idx="12"/>
          </p:nvPr>
        </p:nvSpPr>
        <p:spPr/>
        <p:txBody>
          <a:bodyPr/>
          <a:lstStyle/>
          <a:p>
            <a:fld id="{07F7A4AC-F8A7-4DE7-9B80-889D78444038}"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9945680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8907" y="2253715"/>
            <a:ext cx="8827611" cy="1555096"/>
          </a:xfrm>
          <a:prstGeom prst="rect">
            <a:avLst/>
          </a:prstGeom>
        </p:spPr>
        <p:txBody>
          <a:bodyPr lIns="100544" tIns="50275" rIns="100544" bIns="50275"/>
          <a:lstStyle/>
          <a:p>
            <a:r>
              <a:rPr lang="en-US"/>
              <a:t>Click to edit Master title style</a:t>
            </a:r>
            <a:endParaRPr lang="en-GB"/>
          </a:p>
        </p:txBody>
      </p:sp>
      <p:sp>
        <p:nvSpPr>
          <p:cNvPr id="3" name="Subtitle 2"/>
          <p:cNvSpPr>
            <a:spLocks noGrp="1"/>
          </p:cNvSpPr>
          <p:nvPr>
            <p:ph type="subTitle" idx="1"/>
          </p:nvPr>
        </p:nvSpPr>
        <p:spPr>
          <a:xfrm>
            <a:off x="1557814" y="4111096"/>
            <a:ext cx="7269798" cy="1854024"/>
          </a:xfrm>
        </p:spPr>
        <p:txBody>
          <a:bodyPr/>
          <a:lstStyle>
            <a:lvl1pPr marL="0" indent="0" algn="ctr">
              <a:buNone/>
              <a:defRPr>
                <a:solidFill>
                  <a:schemeClr val="tx1">
                    <a:tint val="75000"/>
                  </a:schemeClr>
                </a:solidFill>
              </a:defRPr>
            </a:lvl1pPr>
            <a:lvl2pPr marL="502769" indent="0" algn="ctr">
              <a:buNone/>
              <a:defRPr>
                <a:solidFill>
                  <a:schemeClr val="tx1">
                    <a:tint val="75000"/>
                  </a:schemeClr>
                </a:solidFill>
              </a:defRPr>
            </a:lvl2pPr>
            <a:lvl3pPr marL="1005542" indent="0" algn="ctr">
              <a:buNone/>
              <a:defRPr>
                <a:solidFill>
                  <a:schemeClr val="tx1">
                    <a:tint val="75000"/>
                  </a:schemeClr>
                </a:solidFill>
              </a:defRPr>
            </a:lvl3pPr>
            <a:lvl4pPr marL="1508315" indent="0" algn="ctr">
              <a:buNone/>
              <a:defRPr>
                <a:solidFill>
                  <a:schemeClr val="tx1">
                    <a:tint val="75000"/>
                  </a:schemeClr>
                </a:solidFill>
              </a:defRPr>
            </a:lvl4pPr>
            <a:lvl5pPr marL="2011085" indent="0" algn="ctr">
              <a:buNone/>
              <a:defRPr>
                <a:solidFill>
                  <a:schemeClr val="tx1">
                    <a:tint val="75000"/>
                  </a:schemeClr>
                </a:solidFill>
              </a:defRPr>
            </a:lvl5pPr>
            <a:lvl6pPr marL="2513858" indent="0" algn="ctr">
              <a:buNone/>
              <a:defRPr>
                <a:solidFill>
                  <a:schemeClr val="tx1">
                    <a:tint val="75000"/>
                  </a:schemeClr>
                </a:solidFill>
              </a:defRPr>
            </a:lvl6pPr>
            <a:lvl7pPr marL="3016627" indent="0" algn="ctr">
              <a:buNone/>
              <a:defRPr>
                <a:solidFill>
                  <a:schemeClr val="tx1">
                    <a:tint val="75000"/>
                  </a:schemeClr>
                </a:solidFill>
              </a:defRPr>
            </a:lvl7pPr>
            <a:lvl8pPr marL="3519391" indent="0" algn="ctr">
              <a:buNone/>
              <a:defRPr>
                <a:solidFill>
                  <a:schemeClr val="tx1">
                    <a:tint val="75000"/>
                  </a:schemeClr>
                </a:solidFill>
              </a:defRPr>
            </a:lvl8pPr>
            <a:lvl9pPr marL="402216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519271" y="6724219"/>
            <a:ext cx="2423266" cy="386255"/>
          </a:xfrm>
          <a:prstGeom prst="rect">
            <a:avLst/>
          </a:prstGeom>
        </p:spPr>
        <p:txBody>
          <a:bodyPr lIns="100544" tIns="50275" rIns="100544" bIns="50275"/>
          <a:lstStyle/>
          <a:p>
            <a:pPr defTabSz="1005542"/>
            <a:fld id="{511F1AD1-BDB1-4216-A498-E611159E050C}" type="datetimeFigureOut">
              <a:rPr lang="en-GB" smtClean="0">
                <a:solidFill>
                  <a:srgbClr val="3F3F3F"/>
                </a:solidFill>
              </a:rPr>
              <a:pPr defTabSz="1005542"/>
              <a:t>05/07/2019</a:t>
            </a:fld>
            <a:endParaRPr lang="en-GB" dirty="0">
              <a:solidFill>
                <a:srgbClr val="3F3F3F"/>
              </a:solidFill>
            </a:endParaRPr>
          </a:p>
        </p:txBody>
      </p:sp>
      <p:sp>
        <p:nvSpPr>
          <p:cNvPr id="5" name="Footer Placeholder 4"/>
          <p:cNvSpPr>
            <a:spLocks noGrp="1"/>
          </p:cNvSpPr>
          <p:nvPr>
            <p:ph type="ftr" sz="quarter" idx="11"/>
          </p:nvPr>
        </p:nvSpPr>
        <p:spPr/>
        <p:txBody>
          <a:bodyPr/>
          <a:lstStyle/>
          <a:p>
            <a:endParaRPr lang="en-GB" dirty="0">
              <a:solidFill>
                <a:srgbClr val="3F3F3F">
                  <a:tint val="75000"/>
                </a:srgbClr>
              </a:solidFill>
            </a:endParaRPr>
          </a:p>
        </p:txBody>
      </p:sp>
      <p:sp>
        <p:nvSpPr>
          <p:cNvPr id="6" name="Slide Number Placeholder 5"/>
          <p:cNvSpPr>
            <a:spLocks noGrp="1"/>
          </p:cNvSpPr>
          <p:nvPr>
            <p:ph type="sldNum" sz="quarter" idx="12"/>
          </p:nvPr>
        </p:nvSpPr>
        <p:spPr/>
        <p:txBody>
          <a:bodyPr/>
          <a:lstStyle/>
          <a:p>
            <a:fld id="{4D580652-969D-4D51-9AEF-8C67ED7CDA08}"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8106544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8907" y="2253715"/>
            <a:ext cx="8827611" cy="1555096"/>
          </a:xfrm>
        </p:spPr>
        <p:txBody>
          <a:bodyPr/>
          <a:lstStyle/>
          <a:p>
            <a:r>
              <a:rPr lang="en-US"/>
              <a:t>Click to edit Master title style</a:t>
            </a:r>
            <a:endParaRPr lang="en-GB"/>
          </a:p>
        </p:txBody>
      </p:sp>
      <p:sp>
        <p:nvSpPr>
          <p:cNvPr id="3" name="Subtitle 2"/>
          <p:cNvSpPr>
            <a:spLocks noGrp="1"/>
          </p:cNvSpPr>
          <p:nvPr>
            <p:ph type="subTitle" idx="1"/>
          </p:nvPr>
        </p:nvSpPr>
        <p:spPr>
          <a:xfrm>
            <a:off x="1557814" y="4111096"/>
            <a:ext cx="7269798" cy="1854024"/>
          </a:xfrm>
        </p:spPr>
        <p:txBody>
          <a:bodyPr/>
          <a:lstStyle>
            <a:lvl1pPr marL="0" indent="0" algn="ctr">
              <a:buNone/>
              <a:defRPr>
                <a:solidFill>
                  <a:schemeClr val="tx1">
                    <a:tint val="75000"/>
                  </a:schemeClr>
                </a:solidFill>
              </a:defRPr>
            </a:lvl1pPr>
            <a:lvl2pPr marL="502925" indent="0" algn="ctr">
              <a:buNone/>
              <a:defRPr>
                <a:solidFill>
                  <a:schemeClr val="tx1">
                    <a:tint val="75000"/>
                  </a:schemeClr>
                </a:solidFill>
              </a:defRPr>
            </a:lvl2pPr>
            <a:lvl3pPr marL="1005855" indent="0" algn="ctr">
              <a:buNone/>
              <a:defRPr>
                <a:solidFill>
                  <a:schemeClr val="tx1">
                    <a:tint val="75000"/>
                  </a:schemeClr>
                </a:solidFill>
              </a:defRPr>
            </a:lvl3pPr>
            <a:lvl4pPr marL="1508784" indent="0" algn="ctr">
              <a:buNone/>
              <a:defRPr>
                <a:solidFill>
                  <a:schemeClr val="tx1">
                    <a:tint val="75000"/>
                  </a:schemeClr>
                </a:solidFill>
              </a:defRPr>
            </a:lvl4pPr>
            <a:lvl5pPr marL="2011711" indent="0" algn="ctr">
              <a:buNone/>
              <a:defRPr>
                <a:solidFill>
                  <a:schemeClr val="tx1">
                    <a:tint val="75000"/>
                  </a:schemeClr>
                </a:solidFill>
              </a:defRPr>
            </a:lvl5pPr>
            <a:lvl6pPr marL="2514641" indent="0" algn="ctr">
              <a:buNone/>
              <a:defRPr>
                <a:solidFill>
                  <a:schemeClr val="tx1">
                    <a:tint val="75000"/>
                  </a:schemeClr>
                </a:solidFill>
              </a:defRPr>
            </a:lvl6pPr>
            <a:lvl7pPr marL="3017566" indent="0" algn="ctr">
              <a:buNone/>
              <a:defRPr>
                <a:solidFill>
                  <a:schemeClr val="tx1">
                    <a:tint val="75000"/>
                  </a:schemeClr>
                </a:solidFill>
              </a:defRPr>
            </a:lvl7pPr>
            <a:lvl8pPr marL="3520486" indent="0" algn="ctr">
              <a:buNone/>
              <a:defRPr>
                <a:solidFill>
                  <a:schemeClr val="tx1">
                    <a:tint val="75000"/>
                  </a:schemeClr>
                </a:solidFill>
              </a:defRPr>
            </a:lvl8pPr>
            <a:lvl9pPr marL="402342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189354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652270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377" y="4661951"/>
            <a:ext cx="8827611" cy="1440899"/>
          </a:xfrm>
        </p:spPr>
        <p:txBody>
          <a:bodyPr anchor="t"/>
          <a:lstStyle>
            <a:lvl1pPr algn="l">
              <a:defRPr sz="4400" b="1" cap="all"/>
            </a:lvl1pPr>
          </a:lstStyle>
          <a:p>
            <a:r>
              <a:rPr lang="en-US"/>
              <a:t>Click to edit Master title style</a:t>
            </a:r>
            <a:endParaRPr lang="en-GB"/>
          </a:p>
        </p:txBody>
      </p:sp>
      <p:sp>
        <p:nvSpPr>
          <p:cNvPr id="3" name="Text Placeholder 2"/>
          <p:cNvSpPr>
            <a:spLocks noGrp="1"/>
          </p:cNvSpPr>
          <p:nvPr>
            <p:ph type="body" idx="1"/>
          </p:nvPr>
        </p:nvSpPr>
        <p:spPr>
          <a:xfrm>
            <a:off x="820377" y="3074947"/>
            <a:ext cx="8827611" cy="1587003"/>
          </a:xfrm>
        </p:spPr>
        <p:txBody>
          <a:bodyPr anchor="b"/>
          <a:lstStyle>
            <a:lvl1pPr marL="0" indent="0">
              <a:buNone/>
              <a:defRPr sz="2200">
                <a:solidFill>
                  <a:schemeClr val="tx1">
                    <a:tint val="75000"/>
                  </a:schemeClr>
                </a:solidFill>
              </a:defRPr>
            </a:lvl1pPr>
            <a:lvl2pPr marL="502925" indent="0">
              <a:buNone/>
              <a:defRPr sz="2000">
                <a:solidFill>
                  <a:schemeClr val="tx1">
                    <a:tint val="75000"/>
                  </a:schemeClr>
                </a:solidFill>
              </a:defRPr>
            </a:lvl2pPr>
            <a:lvl3pPr marL="1005855" indent="0">
              <a:buNone/>
              <a:defRPr sz="1800">
                <a:solidFill>
                  <a:schemeClr val="tx1">
                    <a:tint val="75000"/>
                  </a:schemeClr>
                </a:solidFill>
              </a:defRPr>
            </a:lvl3pPr>
            <a:lvl4pPr marL="1508784" indent="0">
              <a:buNone/>
              <a:defRPr sz="1500">
                <a:solidFill>
                  <a:schemeClr val="tx1">
                    <a:tint val="75000"/>
                  </a:schemeClr>
                </a:solidFill>
              </a:defRPr>
            </a:lvl4pPr>
            <a:lvl5pPr marL="2011711" indent="0">
              <a:buNone/>
              <a:defRPr sz="1500">
                <a:solidFill>
                  <a:schemeClr val="tx1">
                    <a:tint val="75000"/>
                  </a:schemeClr>
                </a:solidFill>
              </a:defRPr>
            </a:lvl5pPr>
            <a:lvl6pPr marL="2514641" indent="0">
              <a:buNone/>
              <a:defRPr sz="1500">
                <a:solidFill>
                  <a:schemeClr val="tx1">
                    <a:tint val="75000"/>
                  </a:schemeClr>
                </a:solidFill>
              </a:defRPr>
            </a:lvl6pPr>
            <a:lvl7pPr marL="3017566" indent="0">
              <a:buNone/>
              <a:defRPr sz="1500">
                <a:solidFill>
                  <a:schemeClr val="tx1">
                    <a:tint val="75000"/>
                  </a:schemeClr>
                </a:solidFill>
              </a:defRPr>
            </a:lvl7pPr>
            <a:lvl8pPr marL="3520486" indent="0">
              <a:buNone/>
              <a:defRPr sz="1500">
                <a:solidFill>
                  <a:schemeClr val="tx1">
                    <a:tint val="75000"/>
                  </a:schemeClr>
                </a:solidFill>
              </a:defRPr>
            </a:lvl8pPr>
            <a:lvl9pPr marL="4023420"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79232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9271" y="1692809"/>
            <a:ext cx="4586896" cy="4787882"/>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79258" y="1692809"/>
            <a:ext cx="4586896" cy="4787882"/>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45848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19271" y="1623956"/>
            <a:ext cx="4588700" cy="676785"/>
          </a:xfrm>
        </p:spPr>
        <p:txBody>
          <a:bodyPr anchor="b"/>
          <a:lstStyle>
            <a:lvl1pPr marL="0" indent="0">
              <a:buNone/>
              <a:defRPr sz="2600" b="1"/>
            </a:lvl1pPr>
            <a:lvl2pPr marL="502925" indent="0">
              <a:buNone/>
              <a:defRPr sz="2200" b="1"/>
            </a:lvl2pPr>
            <a:lvl3pPr marL="1005855" indent="0">
              <a:buNone/>
              <a:defRPr sz="2000" b="1"/>
            </a:lvl3pPr>
            <a:lvl4pPr marL="1508784" indent="0">
              <a:buNone/>
              <a:defRPr sz="1800" b="1"/>
            </a:lvl4pPr>
            <a:lvl5pPr marL="2011711" indent="0">
              <a:buNone/>
              <a:defRPr sz="1800" b="1"/>
            </a:lvl5pPr>
            <a:lvl6pPr marL="2514641" indent="0">
              <a:buNone/>
              <a:defRPr sz="1800" b="1"/>
            </a:lvl6pPr>
            <a:lvl7pPr marL="3017566" indent="0">
              <a:buNone/>
              <a:defRPr sz="1800" b="1"/>
            </a:lvl7pPr>
            <a:lvl8pPr marL="3520486" indent="0">
              <a:buNone/>
              <a:defRPr sz="1800" b="1"/>
            </a:lvl8pPr>
            <a:lvl9pPr marL="4023420" indent="0">
              <a:buNone/>
              <a:defRPr sz="1800" b="1"/>
            </a:lvl9pPr>
          </a:lstStyle>
          <a:p>
            <a:pPr lvl="0"/>
            <a:r>
              <a:rPr lang="en-US"/>
              <a:t>Click to edit Master text styles</a:t>
            </a:r>
          </a:p>
        </p:txBody>
      </p:sp>
      <p:sp>
        <p:nvSpPr>
          <p:cNvPr id="4" name="Content Placeholder 3"/>
          <p:cNvSpPr>
            <a:spLocks noGrp="1"/>
          </p:cNvSpPr>
          <p:nvPr>
            <p:ph sz="half" idx="2"/>
          </p:nvPr>
        </p:nvSpPr>
        <p:spPr>
          <a:xfrm>
            <a:off x="519271" y="2300743"/>
            <a:ext cx="4588700" cy="417995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275652" y="1623956"/>
            <a:ext cx="4590502" cy="676785"/>
          </a:xfrm>
        </p:spPr>
        <p:txBody>
          <a:bodyPr anchor="b"/>
          <a:lstStyle>
            <a:lvl1pPr marL="0" indent="0">
              <a:buNone/>
              <a:defRPr sz="2600" b="1"/>
            </a:lvl1pPr>
            <a:lvl2pPr marL="502925" indent="0">
              <a:buNone/>
              <a:defRPr sz="2200" b="1"/>
            </a:lvl2pPr>
            <a:lvl3pPr marL="1005855" indent="0">
              <a:buNone/>
              <a:defRPr sz="2000" b="1"/>
            </a:lvl3pPr>
            <a:lvl4pPr marL="1508784" indent="0">
              <a:buNone/>
              <a:defRPr sz="1800" b="1"/>
            </a:lvl4pPr>
            <a:lvl5pPr marL="2011711" indent="0">
              <a:buNone/>
              <a:defRPr sz="1800" b="1"/>
            </a:lvl5pPr>
            <a:lvl6pPr marL="2514641" indent="0">
              <a:buNone/>
              <a:defRPr sz="1800" b="1"/>
            </a:lvl6pPr>
            <a:lvl7pPr marL="3017566" indent="0">
              <a:buNone/>
              <a:defRPr sz="1800" b="1"/>
            </a:lvl7pPr>
            <a:lvl8pPr marL="3520486" indent="0">
              <a:buNone/>
              <a:defRPr sz="1800" b="1"/>
            </a:lvl8pPr>
            <a:lvl9pPr marL="402342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275652" y="2300743"/>
            <a:ext cx="4590502" cy="417995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076882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1532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5976" y="1756417"/>
            <a:ext cx="8914156" cy="610019"/>
          </a:xfrm>
        </p:spPr>
        <p:txBody>
          <a:bodyPr>
            <a:normAutofit/>
          </a:bodyPr>
          <a:lstStyle>
            <a:lvl1pPr>
              <a:defRPr sz="26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84879" y="2406871"/>
            <a:ext cx="9815669" cy="4343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9" y="-258963"/>
            <a:ext cx="10385425" cy="1883772"/>
          </a:xfrm>
          <a:prstGeom prst="rect">
            <a:avLst/>
          </a:prstGeom>
        </p:spPr>
      </p:pic>
    </p:spTree>
    <p:extLst>
      <p:ext uri="{BB962C8B-B14F-4D97-AF65-F5344CB8AC3E}">
        <p14:creationId xmlns:p14="http://schemas.microsoft.com/office/powerpoint/2010/main" val="417311917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778164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295" y="288852"/>
            <a:ext cx="3416733" cy="1229298"/>
          </a:xfrm>
        </p:spPr>
        <p:txBody>
          <a:bodyPr anchor="b"/>
          <a:lstStyle>
            <a:lvl1pPr algn="l">
              <a:defRPr sz="2200" b="1"/>
            </a:lvl1pPr>
          </a:lstStyle>
          <a:p>
            <a:r>
              <a:rPr lang="en-US"/>
              <a:t>Click to edit Master title style</a:t>
            </a:r>
            <a:endParaRPr lang="en-GB"/>
          </a:p>
        </p:txBody>
      </p:sp>
      <p:sp>
        <p:nvSpPr>
          <p:cNvPr id="3" name="Content Placeholder 2"/>
          <p:cNvSpPr>
            <a:spLocks noGrp="1"/>
          </p:cNvSpPr>
          <p:nvPr>
            <p:ph idx="1"/>
          </p:nvPr>
        </p:nvSpPr>
        <p:spPr>
          <a:xfrm>
            <a:off x="4060415" y="288873"/>
            <a:ext cx="5805741" cy="6191835"/>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19295" y="1518171"/>
            <a:ext cx="3416733" cy="4962537"/>
          </a:xfrm>
        </p:spPr>
        <p:txBody>
          <a:bodyPr/>
          <a:lstStyle>
            <a:lvl1pPr marL="0" indent="0">
              <a:buNone/>
              <a:defRPr sz="1500"/>
            </a:lvl1pPr>
            <a:lvl2pPr marL="502925" indent="0">
              <a:buNone/>
              <a:defRPr sz="1300"/>
            </a:lvl2pPr>
            <a:lvl3pPr marL="1005855" indent="0">
              <a:buNone/>
              <a:defRPr sz="1100"/>
            </a:lvl3pPr>
            <a:lvl4pPr marL="1508784" indent="0">
              <a:buNone/>
              <a:defRPr sz="1000"/>
            </a:lvl4pPr>
            <a:lvl5pPr marL="2011711" indent="0">
              <a:buNone/>
              <a:defRPr sz="1000"/>
            </a:lvl5pPr>
            <a:lvl6pPr marL="2514641" indent="0">
              <a:buNone/>
              <a:defRPr sz="1000"/>
            </a:lvl6pPr>
            <a:lvl7pPr marL="3017566" indent="0">
              <a:buNone/>
              <a:defRPr sz="1000"/>
            </a:lvl7pPr>
            <a:lvl8pPr marL="3520486" indent="0">
              <a:buNone/>
              <a:defRPr sz="1000"/>
            </a:lvl8pPr>
            <a:lvl9pPr marL="402342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564121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5616" y="5078419"/>
            <a:ext cx="6231255" cy="599535"/>
          </a:xfrm>
        </p:spPr>
        <p:txBody>
          <a:bodyPr anchor="b"/>
          <a:lstStyle>
            <a:lvl1pPr algn="l">
              <a:defRPr sz="2200" b="1"/>
            </a:lvl1pPr>
          </a:lstStyle>
          <a:p>
            <a:r>
              <a:rPr lang="en-US"/>
              <a:t>Click to edit Master title style</a:t>
            </a:r>
            <a:endParaRPr lang="en-GB"/>
          </a:p>
        </p:txBody>
      </p:sp>
      <p:sp>
        <p:nvSpPr>
          <p:cNvPr id="3" name="Picture Placeholder 2"/>
          <p:cNvSpPr>
            <a:spLocks noGrp="1"/>
          </p:cNvSpPr>
          <p:nvPr>
            <p:ph type="pic" idx="1"/>
          </p:nvPr>
        </p:nvSpPr>
        <p:spPr>
          <a:xfrm>
            <a:off x="2035616" y="648245"/>
            <a:ext cx="6231255" cy="4352925"/>
          </a:xfrm>
        </p:spPr>
        <p:txBody>
          <a:bodyPr/>
          <a:lstStyle>
            <a:lvl1pPr marL="0" indent="0">
              <a:buNone/>
              <a:defRPr sz="3500"/>
            </a:lvl1pPr>
            <a:lvl2pPr marL="502925" indent="0">
              <a:buNone/>
              <a:defRPr sz="3100"/>
            </a:lvl2pPr>
            <a:lvl3pPr marL="1005855" indent="0">
              <a:buNone/>
              <a:defRPr sz="2600"/>
            </a:lvl3pPr>
            <a:lvl4pPr marL="1508784" indent="0">
              <a:buNone/>
              <a:defRPr sz="2200"/>
            </a:lvl4pPr>
            <a:lvl5pPr marL="2011711" indent="0">
              <a:buNone/>
              <a:defRPr sz="2200"/>
            </a:lvl5pPr>
            <a:lvl6pPr marL="2514641" indent="0">
              <a:buNone/>
              <a:defRPr sz="2200"/>
            </a:lvl6pPr>
            <a:lvl7pPr marL="3017566" indent="0">
              <a:buNone/>
              <a:defRPr sz="2200"/>
            </a:lvl7pPr>
            <a:lvl8pPr marL="3520486" indent="0">
              <a:buNone/>
              <a:defRPr sz="2200"/>
            </a:lvl8pPr>
            <a:lvl9pPr marL="4023420" indent="0">
              <a:buNone/>
              <a:defRPr sz="2200"/>
            </a:lvl9pPr>
          </a:lstStyle>
          <a:p>
            <a:endParaRPr lang="en-GB"/>
          </a:p>
        </p:txBody>
      </p:sp>
      <p:sp>
        <p:nvSpPr>
          <p:cNvPr id="4" name="Text Placeholder 3"/>
          <p:cNvSpPr>
            <a:spLocks noGrp="1"/>
          </p:cNvSpPr>
          <p:nvPr>
            <p:ph type="body" sz="half" idx="2"/>
          </p:nvPr>
        </p:nvSpPr>
        <p:spPr>
          <a:xfrm>
            <a:off x="2035616" y="5677948"/>
            <a:ext cx="6231255" cy="851440"/>
          </a:xfrm>
        </p:spPr>
        <p:txBody>
          <a:bodyPr/>
          <a:lstStyle>
            <a:lvl1pPr marL="0" indent="0">
              <a:buNone/>
              <a:defRPr sz="1500"/>
            </a:lvl1pPr>
            <a:lvl2pPr marL="502925" indent="0">
              <a:buNone/>
              <a:defRPr sz="1300"/>
            </a:lvl2pPr>
            <a:lvl3pPr marL="1005855" indent="0">
              <a:buNone/>
              <a:defRPr sz="1100"/>
            </a:lvl3pPr>
            <a:lvl4pPr marL="1508784" indent="0">
              <a:buNone/>
              <a:defRPr sz="1000"/>
            </a:lvl4pPr>
            <a:lvl5pPr marL="2011711" indent="0">
              <a:buNone/>
              <a:defRPr sz="1000"/>
            </a:lvl5pPr>
            <a:lvl6pPr marL="2514641" indent="0">
              <a:buNone/>
              <a:defRPr sz="1000"/>
            </a:lvl6pPr>
            <a:lvl7pPr marL="3017566" indent="0">
              <a:buNone/>
              <a:defRPr sz="1000"/>
            </a:lvl7pPr>
            <a:lvl8pPr marL="3520486" indent="0">
              <a:buNone/>
              <a:defRPr sz="1000"/>
            </a:lvl8pPr>
            <a:lvl9pPr marL="402342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447892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745672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9433" y="290553"/>
            <a:ext cx="2336721" cy="619015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9271" y="290553"/>
            <a:ext cx="6837071" cy="61901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900485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7"/>
            <a:ext cx="9815669" cy="532937"/>
          </a:xfrm>
          <a:prstGeom prst="rect">
            <a:avLst/>
          </a:prstGeom>
          <a:solidFill>
            <a:srgbClr val="0072C6"/>
          </a:solidFill>
        </p:spPr>
        <p:txBody>
          <a:bodyPr/>
          <a:lstStyle>
            <a:lvl1pPr marL="19557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77"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1018811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883772"/>
            <a:ext cx="9360612" cy="1742852"/>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3702805"/>
            <a:ext cx="8341976" cy="991090"/>
          </a:xfrm>
        </p:spPr>
        <p:txBody>
          <a:bodyPr>
            <a:normAutofit/>
          </a:bodyPr>
          <a:lstStyle>
            <a:lvl1pPr algn="l">
              <a:defRPr sz="26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66657" y="5379472"/>
            <a:ext cx="9442396" cy="332611"/>
          </a:xfrm>
          <a:prstGeom prst="rect">
            <a:avLst/>
          </a:prstGeom>
          <a:noFill/>
        </p:spPr>
        <p:txBody>
          <a:bodyPr wrap="square" lIns="79200" tIns="50291" rIns="100576" bIns="50291" rtlCol="0">
            <a:spAutoFit/>
          </a:bodyPr>
          <a:lstStyle/>
          <a:p>
            <a:pPr defTabSz="1005855"/>
            <a:r>
              <a:rPr lang="en-US" sz="1500" dirty="0">
                <a:solidFill>
                  <a:srgbClr val="3F3F3F">
                    <a:lumMod val="60000"/>
                    <a:lumOff val="40000"/>
                  </a:srgbClr>
                </a:solidFill>
              </a:rPr>
              <a:t>Supported by and delivering for:</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40319" y="-257472"/>
            <a:ext cx="7518842" cy="1846689"/>
          </a:xfrm>
          <a:prstGeom prst="rect">
            <a:avLst/>
          </a:prstGeom>
        </p:spPr>
      </p:pic>
      <p:sp>
        <p:nvSpPr>
          <p:cNvPr id="16" name="Rectangle 15"/>
          <p:cNvSpPr/>
          <p:nvPr userDrawn="1"/>
        </p:nvSpPr>
        <p:spPr>
          <a:xfrm>
            <a:off x="0" y="6750619"/>
            <a:ext cx="10385425" cy="5042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576" tIns="50291" rIns="100576" bIns="50291" rtlCol="0" anchor="ctr"/>
          <a:lstStyle/>
          <a:p>
            <a:pPr algn="ctr" defTabSz="1005855"/>
            <a:endParaRPr lang="en-US" dirty="0">
              <a:solidFill>
                <a:prstClr val="white"/>
              </a:solidFill>
            </a:endParaRPr>
          </a:p>
        </p:txBody>
      </p:sp>
      <p:sp>
        <p:nvSpPr>
          <p:cNvPr id="22" name="TextBox 21"/>
          <p:cNvSpPr txBox="1"/>
          <p:nvPr userDrawn="1"/>
        </p:nvSpPr>
        <p:spPr>
          <a:xfrm>
            <a:off x="122099" y="6862147"/>
            <a:ext cx="10172724" cy="332611"/>
          </a:xfrm>
          <a:prstGeom prst="rect">
            <a:avLst/>
          </a:prstGeom>
          <a:noFill/>
        </p:spPr>
        <p:txBody>
          <a:bodyPr wrap="square" lIns="100576" tIns="50291" rIns="100576" bIns="50291" rtlCol="0">
            <a:spAutoFit/>
          </a:bodyPr>
          <a:lstStyle/>
          <a:p>
            <a:pPr defTabSz="1005855"/>
            <a:r>
              <a:rPr lang="en-US" sz="1500" b="1" dirty="0">
                <a:solidFill>
                  <a:prstClr val="white"/>
                </a:solidFill>
              </a:rPr>
              <a:t>London’s NHS organisations include all of London’s CCGs, </a:t>
            </a:r>
            <a:r>
              <a:rPr lang="en-US" sz="1500" b="1">
                <a:solidFill>
                  <a:prstClr val="white"/>
                </a:solidFill>
              </a:rPr>
              <a:t>NHS England and Health </a:t>
            </a:r>
            <a:r>
              <a:rPr lang="en-US" sz="15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671" y="5815630"/>
            <a:ext cx="1391494" cy="806392"/>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7419348" y="5815650"/>
            <a:ext cx="2567276" cy="696325"/>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756533" y="5919978"/>
            <a:ext cx="1127634" cy="448835"/>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29144" y="5853164"/>
            <a:ext cx="1472114" cy="658795"/>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Tree>
    <p:extLst>
      <p:ext uri="{BB962C8B-B14F-4D97-AF65-F5344CB8AC3E}">
        <p14:creationId xmlns:p14="http://schemas.microsoft.com/office/powerpoint/2010/main" val="99923777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7"/>
            <a:ext cx="9815669" cy="532937"/>
          </a:xfrm>
          <a:prstGeom prst="rect">
            <a:avLst/>
          </a:prstGeom>
          <a:solidFill>
            <a:srgbClr val="0072C6"/>
          </a:solidFill>
        </p:spPr>
        <p:txBody>
          <a:bodyPr/>
          <a:lstStyle>
            <a:lvl1pPr marL="19557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77"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7356767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76" tIns="50291" rIns="100576" bIns="50291" rtlCol="0" anchor="ctr"/>
          <a:lstStyle/>
          <a:p>
            <a:pPr algn="ctr" defTabSz="1005855"/>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855"/>
            <a:r>
              <a:rPr lang="en-GB" sz="9700" dirty="0">
                <a:solidFill>
                  <a:prstClr val="white"/>
                </a:solidFill>
                <a:latin typeface="Arial Black"/>
              </a:rPr>
              <a:t>04</a:t>
            </a:r>
            <a:endParaRPr lang="en-GB" sz="9700" dirty="0">
              <a:solidFill>
                <a:prstClr val="white"/>
              </a:solidFill>
            </a:endParaRPr>
          </a:p>
        </p:txBody>
      </p:sp>
      <p:sp>
        <p:nvSpPr>
          <p:cNvPr id="7" name="TextBox 6"/>
          <p:cNvSpPr txBox="1"/>
          <p:nvPr userDrawn="1"/>
        </p:nvSpPr>
        <p:spPr>
          <a:xfrm>
            <a:off x="264538" y="6522103"/>
            <a:ext cx="9753436" cy="409341"/>
          </a:xfrm>
          <a:prstGeom prst="rect">
            <a:avLst/>
          </a:prstGeom>
          <a:noFill/>
        </p:spPr>
        <p:txBody>
          <a:bodyPr wrap="square" lIns="100576" tIns="50291" rIns="100576" bIns="50291" rtlCol="0">
            <a:spAutoFit/>
          </a:bodyPr>
          <a:lstStyle/>
          <a:p>
            <a:pPr defTabSz="1005855"/>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253972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 tIns="50291" rIns="100576" bIns="50291" rtlCol="0" anchor="ctr"/>
          <a:lstStyle/>
          <a:p>
            <a:pPr algn="ctr" defTabSz="1005855"/>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4"/>
            <a:ext cx="1902164" cy="1219223"/>
          </a:xfrm>
          <a:prstGeom prst="rect">
            <a:avLst/>
          </a:prstGeom>
        </p:spPr>
        <p:txBody>
          <a:bodyPr wrap="square" lIns="0" tIns="0" rIns="0" bIns="0" anchor="ctr">
            <a:noAutofit/>
          </a:bodyPr>
          <a:lstStyle/>
          <a:p>
            <a:pPr defTabSz="1005855"/>
            <a:r>
              <a:rPr lang="en-GB" sz="9700" dirty="0">
                <a:solidFill>
                  <a:prstClr val="white"/>
                </a:solidFill>
                <a:latin typeface="Arial Black"/>
              </a:rPr>
              <a:t>01</a:t>
            </a:r>
            <a:endParaRPr lang="en-GB" sz="9700" dirty="0">
              <a:solidFill>
                <a:prstClr val="white"/>
              </a:solidFill>
            </a:endParaRPr>
          </a:p>
        </p:txBody>
      </p:sp>
      <p:sp>
        <p:nvSpPr>
          <p:cNvPr id="2" name="TextBox 1"/>
          <p:cNvSpPr txBox="1"/>
          <p:nvPr userDrawn="1"/>
        </p:nvSpPr>
        <p:spPr>
          <a:xfrm>
            <a:off x="264538" y="6522103"/>
            <a:ext cx="9753436" cy="409341"/>
          </a:xfrm>
          <a:prstGeom prst="rect">
            <a:avLst/>
          </a:prstGeom>
          <a:noFill/>
        </p:spPr>
        <p:txBody>
          <a:bodyPr wrap="square" lIns="100576" tIns="50291" rIns="100576" bIns="50291" rtlCol="0">
            <a:spAutoFit/>
          </a:bodyPr>
          <a:lstStyle/>
          <a:p>
            <a:pPr defTabSz="1005855"/>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50043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sp>
        <p:nvSpPr>
          <p:cNvPr id="7" name="Rectangle 6"/>
          <p:cNvSpPr/>
          <p:nvPr userDrawn="1"/>
        </p:nvSpPr>
        <p:spPr>
          <a:xfrm>
            <a:off x="1" y="0"/>
            <a:ext cx="10385425" cy="7254875"/>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123" tIns="49559" rIns="99123" bIns="49559" rtlCol="0" anchor="ctr"/>
          <a:lstStyle/>
          <a:p>
            <a:pPr algn="ctr" defTabSz="991773"/>
            <a:endParaRPr lang="en-US">
              <a:solidFill>
                <a:srgbClr val="FFFFFF"/>
              </a:solidFill>
            </a:endParaRPr>
          </a:p>
        </p:txBody>
      </p:sp>
      <p:sp>
        <p:nvSpPr>
          <p:cNvPr id="11" name="Slide Number Placeholder 5"/>
          <p:cNvSpPr txBox="1">
            <a:spLocks/>
          </p:cNvSpPr>
          <p:nvPr userDrawn="1"/>
        </p:nvSpPr>
        <p:spPr>
          <a:xfrm>
            <a:off x="3699947" y="376609"/>
            <a:ext cx="2985533" cy="1443705"/>
          </a:xfrm>
          <a:prstGeom prst="rect">
            <a:avLst/>
          </a:prstGeom>
        </p:spPr>
        <p:txBody>
          <a:bodyPr vert="horz" wrap="none" lIns="132241" tIns="66117" rIns="132241" bIns="6611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5200" smtClean="0">
                <a:solidFill>
                  <a:srgbClr val="FFFFFF"/>
                </a:solidFill>
                <a:latin typeface="Roboto Medium" charset="0"/>
                <a:ea typeface="Roboto Medium" charset="0"/>
                <a:cs typeface="Roboto Medium" charset="0"/>
              </a:rPr>
              <a:pPr algn="ctr"/>
              <a:t>‹#›</a:t>
            </a:fld>
            <a:endParaRPr lang="en-US" sz="15200" dirty="0">
              <a:solidFill>
                <a:srgbClr val="FFFFFF"/>
              </a:solidFill>
              <a:latin typeface="Roboto Medium" charset="0"/>
              <a:ea typeface="Roboto Medium" charset="0"/>
              <a:cs typeface="Roboto Medium" charset="0"/>
            </a:endParaRPr>
          </a:p>
        </p:txBody>
      </p:sp>
      <p:sp>
        <p:nvSpPr>
          <p:cNvPr id="9" name="Title 8"/>
          <p:cNvSpPr>
            <a:spLocks noGrp="1"/>
          </p:cNvSpPr>
          <p:nvPr>
            <p:ph type="title"/>
          </p:nvPr>
        </p:nvSpPr>
        <p:spPr>
          <a:xfrm>
            <a:off x="1061594" y="862857"/>
            <a:ext cx="8262599" cy="559441"/>
          </a:xfrm>
          <a:prstGeom prst="rect">
            <a:avLst/>
          </a:prstGeom>
        </p:spPr>
        <p:txBody>
          <a:bodyPr lIns="99123" tIns="49559" rIns="99123" bIns="49559"/>
          <a:lstStyle>
            <a:lvl1pPr algn="ctr">
              <a:lnSpc>
                <a:spcPct val="70000"/>
              </a:lnSpc>
              <a:defRPr sz="4000" b="1" i="0">
                <a:latin typeface="Roboto Thin" charset="0"/>
                <a:ea typeface="Roboto Thin" charset="0"/>
                <a:cs typeface="Roboto Thin" charset="0"/>
              </a:defRPr>
            </a:lvl1pPr>
          </a:lstStyle>
          <a:p>
            <a:r>
              <a:rPr lang="en-US"/>
              <a:t>Click to edit Master title style</a:t>
            </a:r>
            <a:endParaRPr lang="en-US" dirty="0"/>
          </a:p>
        </p:txBody>
      </p:sp>
      <p:sp>
        <p:nvSpPr>
          <p:cNvPr id="4" name="Content Placeholder 3"/>
          <p:cNvSpPr>
            <a:spLocks noGrp="1"/>
          </p:cNvSpPr>
          <p:nvPr>
            <p:ph sz="quarter" idx="10"/>
          </p:nvPr>
        </p:nvSpPr>
        <p:spPr>
          <a:xfrm>
            <a:off x="1061414" y="1351973"/>
            <a:ext cx="8262598" cy="328119"/>
          </a:xfrm>
          <a:prstGeom prst="rect">
            <a:avLst/>
          </a:prstGeom>
        </p:spPr>
        <p:txBody>
          <a:bodyPr/>
          <a:lstStyle>
            <a:lvl1pPr marL="0" indent="0" algn="ctr">
              <a:buNone/>
              <a:defRPr sz="1200" b="0" i="0" spc="331">
                <a:solidFill>
                  <a:schemeClr val="tx1">
                    <a:alpha val="50000"/>
                  </a:schemeClr>
                </a:solidFill>
                <a:latin typeface="Roboto Medium" charset="0"/>
                <a:ea typeface="Roboto Medium" charset="0"/>
                <a:cs typeface="Roboto Medium" charset="0"/>
              </a:defRPr>
            </a:lvl1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1512" y="2027414"/>
            <a:ext cx="1654792" cy="4189727"/>
          </a:xfrm>
          <a:prstGeom prst="rect">
            <a:avLst/>
          </a:prstGeom>
          <a:effectLst>
            <a:outerShdw blurRad="482600" dist="152400" dir="5400000" sx="102000" sy="102000" algn="t" rotWithShape="0">
              <a:prstClr val="black">
                <a:alpha val="20000"/>
              </a:prstClr>
            </a:outerShdw>
          </a:effec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8037" y="-356452"/>
            <a:ext cx="4548631" cy="9656239"/>
          </a:xfrm>
          <a:prstGeom prst="rect">
            <a:avLst/>
          </a:prstGeom>
          <a:effectLst>
            <a:outerShdw blurRad="495300" dist="304800" dir="5400000" algn="t" rotWithShape="0">
              <a:prstClr val="black">
                <a:alpha val="12000"/>
              </a:prstClr>
            </a:outerShdw>
          </a:effectLst>
        </p:spPr>
      </p:pic>
      <p:sp>
        <p:nvSpPr>
          <p:cNvPr id="10" name="Picture Placeholder 2"/>
          <p:cNvSpPr>
            <a:spLocks noGrp="1"/>
          </p:cNvSpPr>
          <p:nvPr>
            <p:ph type="pic" sz="quarter" idx="12" hasCustomPrompt="1"/>
          </p:nvPr>
        </p:nvSpPr>
        <p:spPr>
          <a:xfrm>
            <a:off x="4465036" y="2560808"/>
            <a:ext cx="1426962" cy="3148657"/>
          </a:xfrm>
          <a:prstGeom prst="rect">
            <a:avLst/>
          </a:prstGeom>
          <a:pattFill prst="pct5">
            <a:fgClr>
              <a:schemeClr val="tx1"/>
            </a:fgClr>
            <a:bgClr>
              <a:schemeClr val="bg1">
                <a:lumMod val="85000"/>
              </a:schemeClr>
            </a:bgClr>
          </a:pattFill>
        </p:spPr>
        <p:txBody>
          <a:bodyPr anchor="ctr"/>
          <a:lstStyle>
            <a:lvl1pPr marL="0" indent="0" algn="ctr">
              <a:buNone/>
              <a:defRPr sz="19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135923332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7"/>
            <a:ext cx="9815669" cy="532937"/>
          </a:xfrm>
          <a:prstGeom prst="rect">
            <a:avLst/>
          </a:prstGeom>
          <a:solidFill>
            <a:srgbClr val="0072C6"/>
          </a:solidFill>
        </p:spPr>
        <p:txBody>
          <a:bodyPr/>
          <a:lstStyle>
            <a:lvl1pPr marL="104774"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57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999835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998" y="1931274"/>
            <a:ext cx="8957429" cy="46031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7741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576" tIns="50291" rIns="100576" bIns="50291" rtlCol="0" anchor="ctr"/>
          <a:lstStyle/>
          <a:p>
            <a:pPr algn="ctr" defTabSz="1005855"/>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855"/>
            <a:r>
              <a:rPr lang="en-GB" sz="9700" dirty="0">
                <a:solidFill>
                  <a:prstClr val="white"/>
                </a:solidFill>
                <a:latin typeface="Arial Black"/>
              </a:rPr>
              <a:t>02</a:t>
            </a:r>
            <a:endParaRPr lang="en-GB" sz="9700" dirty="0">
              <a:solidFill>
                <a:prstClr val="white"/>
              </a:solidFill>
            </a:endParaRPr>
          </a:p>
        </p:txBody>
      </p:sp>
      <p:sp>
        <p:nvSpPr>
          <p:cNvPr id="7" name="TextBox 6"/>
          <p:cNvSpPr txBox="1"/>
          <p:nvPr userDrawn="1"/>
        </p:nvSpPr>
        <p:spPr>
          <a:xfrm>
            <a:off x="264538" y="6522103"/>
            <a:ext cx="9753436" cy="409341"/>
          </a:xfrm>
          <a:prstGeom prst="rect">
            <a:avLst/>
          </a:prstGeom>
          <a:noFill/>
        </p:spPr>
        <p:txBody>
          <a:bodyPr wrap="square" lIns="100576" tIns="50291" rIns="100576" bIns="50291" rtlCol="0">
            <a:spAutoFit/>
          </a:bodyPr>
          <a:lstStyle/>
          <a:p>
            <a:pPr defTabSz="1005855"/>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6465279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576" tIns="50291" rIns="100576" bIns="50291" rtlCol="0" anchor="ctr"/>
          <a:lstStyle/>
          <a:p>
            <a:pPr algn="ctr" defTabSz="1005855"/>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5855"/>
            <a:r>
              <a:rPr lang="en-GB" sz="9700" dirty="0">
                <a:solidFill>
                  <a:prstClr val="white"/>
                </a:solidFill>
                <a:latin typeface="Arial Black"/>
              </a:rPr>
              <a:t>03</a:t>
            </a:r>
            <a:endParaRPr lang="en-GB" sz="9700" dirty="0">
              <a:solidFill>
                <a:prstClr val="white"/>
              </a:solidFill>
            </a:endParaRPr>
          </a:p>
        </p:txBody>
      </p:sp>
      <p:sp>
        <p:nvSpPr>
          <p:cNvPr id="7" name="TextBox 6"/>
          <p:cNvSpPr txBox="1"/>
          <p:nvPr userDrawn="1"/>
        </p:nvSpPr>
        <p:spPr>
          <a:xfrm>
            <a:off x="264538" y="6522103"/>
            <a:ext cx="9753436" cy="409341"/>
          </a:xfrm>
          <a:prstGeom prst="rect">
            <a:avLst/>
          </a:prstGeom>
          <a:noFill/>
        </p:spPr>
        <p:txBody>
          <a:bodyPr wrap="square" lIns="100576" tIns="50291" rIns="100576" bIns="50291" rtlCol="0">
            <a:spAutoFit/>
          </a:bodyPr>
          <a:lstStyle/>
          <a:p>
            <a:pPr defTabSz="1005855"/>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1500471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8907" y="2253715"/>
            <a:ext cx="8827611" cy="1555096"/>
          </a:xfrm>
        </p:spPr>
        <p:txBody>
          <a:bodyPr/>
          <a:lstStyle/>
          <a:p>
            <a:r>
              <a:rPr lang="en-US"/>
              <a:t>Click to edit Master title style</a:t>
            </a:r>
            <a:endParaRPr lang="en-GB"/>
          </a:p>
        </p:txBody>
      </p:sp>
      <p:sp>
        <p:nvSpPr>
          <p:cNvPr id="3" name="Subtitle 2"/>
          <p:cNvSpPr>
            <a:spLocks noGrp="1"/>
          </p:cNvSpPr>
          <p:nvPr>
            <p:ph type="subTitle" idx="1"/>
          </p:nvPr>
        </p:nvSpPr>
        <p:spPr>
          <a:xfrm>
            <a:off x="1557814" y="4111096"/>
            <a:ext cx="7269798" cy="1854024"/>
          </a:xfrm>
        </p:spPr>
        <p:txBody>
          <a:bodyPr/>
          <a:lstStyle>
            <a:lvl1pPr marL="0" indent="0" algn="ctr">
              <a:buNone/>
              <a:defRPr>
                <a:solidFill>
                  <a:schemeClr val="tx1">
                    <a:tint val="75000"/>
                  </a:schemeClr>
                </a:solidFill>
              </a:defRPr>
            </a:lvl1pPr>
            <a:lvl2pPr marL="503031" indent="0" algn="ctr">
              <a:buNone/>
              <a:defRPr>
                <a:solidFill>
                  <a:schemeClr val="tx1">
                    <a:tint val="75000"/>
                  </a:schemeClr>
                </a:solidFill>
              </a:defRPr>
            </a:lvl2pPr>
            <a:lvl3pPr marL="1006064" indent="0" algn="ctr">
              <a:buNone/>
              <a:defRPr>
                <a:solidFill>
                  <a:schemeClr val="tx1">
                    <a:tint val="75000"/>
                  </a:schemeClr>
                </a:solidFill>
              </a:defRPr>
            </a:lvl3pPr>
            <a:lvl4pPr marL="1509097" indent="0" algn="ctr">
              <a:buNone/>
              <a:defRPr>
                <a:solidFill>
                  <a:schemeClr val="tx1">
                    <a:tint val="75000"/>
                  </a:schemeClr>
                </a:solidFill>
              </a:defRPr>
            </a:lvl4pPr>
            <a:lvl5pPr marL="2012128" indent="0" algn="ctr">
              <a:buNone/>
              <a:defRPr>
                <a:solidFill>
                  <a:schemeClr val="tx1">
                    <a:tint val="75000"/>
                  </a:schemeClr>
                </a:solidFill>
              </a:defRPr>
            </a:lvl5pPr>
            <a:lvl6pPr marL="2515161" indent="0" algn="ctr">
              <a:buNone/>
              <a:defRPr>
                <a:solidFill>
                  <a:schemeClr val="tx1">
                    <a:tint val="75000"/>
                  </a:schemeClr>
                </a:solidFill>
              </a:defRPr>
            </a:lvl6pPr>
            <a:lvl7pPr marL="3018192" indent="0" algn="ctr">
              <a:buNone/>
              <a:defRPr>
                <a:solidFill>
                  <a:schemeClr val="tx1">
                    <a:tint val="75000"/>
                  </a:schemeClr>
                </a:solidFill>
              </a:defRPr>
            </a:lvl7pPr>
            <a:lvl8pPr marL="3521216" indent="0" algn="ctr">
              <a:buNone/>
              <a:defRPr>
                <a:solidFill>
                  <a:schemeClr val="tx1">
                    <a:tint val="75000"/>
                  </a:schemeClr>
                </a:solidFill>
              </a:defRPr>
            </a:lvl8pPr>
            <a:lvl9pPr marL="4024254"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315836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336767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377" y="4661948"/>
            <a:ext cx="8827611" cy="1440899"/>
          </a:xfrm>
        </p:spPr>
        <p:txBody>
          <a:bodyPr anchor="t"/>
          <a:lstStyle>
            <a:lvl1pPr algn="l">
              <a:defRPr sz="4400" b="1" cap="all"/>
            </a:lvl1pPr>
          </a:lstStyle>
          <a:p>
            <a:r>
              <a:rPr lang="en-US"/>
              <a:t>Click to edit Master title style</a:t>
            </a:r>
            <a:endParaRPr lang="en-GB"/>
          </a:p>
        </p:txBody>
      </p:sp>
      <p:sp>
        <p:nvSpPr>
          <p:cNvPr id="3" name="Text Placeholder 2"/>
          <p:cNvSpPr>
            <a:spLocks noGrp="1"/>
          </p:cNvSpPr>
          <p:nvPr>
            <p:ph type="body" idx="1"/>
          </p:nvPr>
        </p:nvSpPr>
        <p:spPr>
          <a:xfrm>
            <a:off x="820377" y="3074945"/>
            <a:ext cx="8827611" cy="1587003"/>
          </a:xfrm>
        </p:spPr>
        <p:txBody>
          <a:bodyPr anchor="b"/>
          <a:lstStyle>
            <a:lvl1pPr marL="0" indent="0">
              <a:buNone/>
              <a:defRPr sz="2200">
                <a:solidFill>
                  <a:schemeClr val="tx1">
                    <a:tint val="75000"/>
                  </a:schemeClr>
                </a:solidFill>
              </a:defRPr>
            </a:lvl1pPr>
            <a:lvl2pPr marL="503031" indent="0">
              <a:buNone/>
              <a:defRPr sz="2000">
                <a:solidFill>
                  <a:schemeClr val="tx1">
                    <a:tint val="75000"/>
                  </a:schemeClr>
                </a:solidFill>
              </a:defRPr>
            </a:lvl2pPr>
            <a:lvl3pPr marL="1006064" indent="0">
              <a:buNone/>
              <a:defRPr sz="1800">
                <a:solidFill>
                  <a:schemeClr val="tx1">
                    <a:tint val="75000"/>
                  </a:schemeClr>
                </a:solidFill>
              </a:defRPr>
            </a:lvl3pPr>
            <a:lvl4pPr marL="1509097" indent="0">
              <a:buNone/>
              <a:defRPr sz="1500">
                <a:solidFill>
                  <a:schemeClr val="tx1">
                    <a:tint val="75000"/>
                  </a:schemeClr>
                </a:solidFill>
              </a:defRPr>
            </a:lvl4pPr>
            <a:lvl5pPr marL="2012128" indent="0">
              <a:buNone/>
              <a:defRPr sz="1500">
                <a:solidFill>
                  <a:schemeClr val="tx1">
                    <a:tint val="75000"/>
                  </a:schemeClr>
                </a:solidFill>
              </a:defRPr>
            </a:lvl5pPr>
            <a:lvl6pPr marL="2515161" indent="0">
              <a:buNone/>
              <a:defRPr sz="1500">
                <a:solidFill>
                  <a:schemeClr val="tx1">
                    <a:tint val="75000"/>
                  </a:schemeClr>
                </a:solidFill>
              </a:defRPr>
            </a:lvl6pPr>
            <a:lvl7pPr marL="3018192" indent="0">
              <a:buNone/>
              <a:defRPr sz="1500">
                <a:solidFill>
                  <a:schemeClr val="tx1">
                    <a:tint val="75000"/>
                  </a:schemeClr>
                </a:solidFill>
              </a:defRPr>
            </a:lvl7pPr>
            <a:lvl8pPr marL="3521216" indent="0">
              <a:buNone/>
              <a:defRPr sz="1500">
                <a:solidFill>
                  <a:schemeClr val="tx1">
                    <a:tint val="75000"/>
                  </a:schemeClr>
                </a:solidFill>
              </a:defRPr>
            </a:lvl8pPr>
            <a:lvl9pPr marL="4024254"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976450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9271" y="1692809"/>
            <a:ext cx="4586896" cy="4787882"/>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79258" y="1692809"/>
            <a:ext cx="4586896" cy="4787882"/>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123102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19271" y="1623956"/>
            <a:ext cx="4588700" cy="676785"/>
          </a:xfrm>
        </p:spPr>
        <p:txBody>
          <a:bodyPr anchor="b"/>
          <a:lstStyle>
            <a:lvl1pPr marL="0" indent="0">
              <a:buNone/>
              <a:defRPr sz="2600" b="1"/>
            </a:lvl1pPr>
            <a:lvl2pPr marL="503031" indent="0">
              <a:buNone/>
              <a:defRPr sz="2200" b="1"/>
            </a:lvl2pPr>
            <a:lvl3pPr marL="1006064" indent="0">
              <a:buNone/>
              <a:defRPr sz="2000" b="1"/>
            </a:lvl3pPr>
            <a:lvl4pPr marL="1509097" indent="0">
              <a:buNone/>
              <a:defRPr sz="1800" b="1"/>
            </a:lvl4pPr>
            <a:lvl5pPr marL="2012128" indent="0">
              <a:buNone/>
              <a:defRPr sz="1800" b="1"/>
            </a:lvl5pPr>
            <a:lvl6pPr marL="2515161" indent="0">
              <a:buNone/>
              <a:defRPr sz="1800" b="1"/>
            </a:lvl6pPr>
            <a:lvl7pPr marL="3018192" indent="0">
              <a:buNone/>
              <a:defRPr sz="1800" b="1"/>
            </a:lvl7pPr>
            <a:lvl8pPr marL="3521216" indent="0">
              <a:buNone/>
              <a:defRPr sz="1800" b="1"/>
            </a:lvl8pPr>
            <a:lvl9pPr marL="4024254" indent="0">
              <a:buNone/>
              <a:defRPr sz="1800" b="1"/>
            </a:lvl9pPr>
          </a:lstStyle>
          <a:p>
            <a:pPr lvl="0"/>
            <a:r>
              <a:rPr lang="en-US"/>
              <a:t>Click to edit Master text styles</a:t>
            </a:r>
          </a:p>
        </p:txBody>
      </p:sp>
      <p:sp>
        <p:nvSpPr>
          <p:cNvPr id="4" name="Content Placeholder 3"/>
          <p:cNvSpPr>
            <a:spLocks noGrp="1"/>
          </p:cNvSpPr>
          <p:nvPr>
            <p:ph sz="half" idx="2"/>
          </p:nvPr>
        </p:nvSpPr>
        <p:spPr>
          <a:xfrm>
            <a:off x="519271" y="2300743"/>
            <a:ext cx="4588700" cy="417995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275652" y="1623956"/>
            <a:ext cx="4590502" cy="676785"/>
          </a:xfrm>
        </p:spPr>
        <p:txBody>
          <a:bodyPr anchor="b"/>
          <a:lstStyle>
            <a:lvl1pPr marL="0" indent="0">
              <a:buNone/>
              <a:defRPr sz="2600" b="1"/>
            </a:lvl1pPr>
            <a:lvl2pPr marL="503031" indent="0">
              <a:buNone/>
              <a:defRPr sz="2200" b="1"/>
            </a:lvl2pPr>
            <a:lvl3pPr marL="1006064" indent="0">
              <a:buNone/>
              <a:defRPr sz="2000" b="1"/>
            </a:lvl3pPr>
            <a:lvl4pPr marL="1509097" indent="0">
              <a:buNone/>
              <a:defRPr sz="1800" b="1"/>
            </a:lvl4pPr>
            <a:lvl5pPr marL="2012128" indent="0">
              <a:buNone/>
              <a:defRPr sz="1800" b="1"/>
            </a:lvl5pPr>
            <a:lvl6pPr marL="2515161" indent="0">
              <a:buNone/>
              <a:defRPr sz="1800" b="1"/>
            </a:lvl6pPr>
            <a:lvl7pPr marL="3018192" indent="0">
              <a:buNone/>
              <a:defRPr sz="1800" b="1"/>
            </a:lvl7pPr>
            <a:lvl8pPr marL="3521216" indent="0">
              <a:buNone/>
              <a:defRPr sz="1800" b="1"/>
            </a:lvl8pPr>
            <a:lvl9pPr marL="402425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275652" y="2300743"/>
            <a:ext cx="4590502" cy="417995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60710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4474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000" y="1284867"/>
            <a:ext cx="7789069" cy="5037387"/>
          </a:xfrm>
          <a:prstGeom prst="rect">
            <a:avLst/>
          </a:prstGeom>
        </p:spPr>
        <p:txBody>
          <a:bodyPr lIns="99123" tIns="49559" rIns="99123" bIns="49559" anchor="b"/>
          <a:lstStyle>
            <a:lvl1pPr algn="ctr">
              <a:defRPr sz="6500"/>
            </a:lvl1pPr>
          </a:lstStyle>
          <a:p>
            <a:r>
              <a:rPr lang="en-US"/>
              <a:t>Click to edit Master title style</a:t>
            </a:r>
            <a:endParaRPr lang="en-GB" dirty="0"/>
          </a:p>
        </p:txBody>
      </p:sp>
      <p:sp>
        <p:nvSpPr>
          <p:cNvPr id="4" name="Date Placeholder 3"/>
          <p:cNvSpPr>
            <a:spLocks noGrp="1"/>
          </p:cNvSpPr>
          <p:nvPr>
            <p:ph type="dt" sz="half" idx="10"/>
          </p:nvPr>
        </p:nvSpPr>
        <p:spPr>
          <a:xfrm>
            <a:off x="714000" y="6490736"/>
            <a:ext cx="2336721" cy="386255"/>
          </a:xfrm>
          <a:prstGeom prst="rect">
            <a:avLst/>
          </a:prstGeom>
        </p:spPr>
        <p:txBody>
          <a:bodyPr lIns="99123" tIns="49559" rIns="99123" bIns="49559"/>
          <a:lstStyle/>
          <a:p>
            <a:pPr defTabSz="985032"/>
            <a:fld id="{538D9C49-866B-42B9-B2D2-E45E6D9C78B5}" type="datetimeFigureOut">
              <a:rPr lang="en-GB" smtClean="0">
                <a:solidFill>
                  <a:prstClr val="black"/>
                </a:solidFill>
              </a:rPr>
              <a:pPr defTabSz="985032"/>
              <a:t>05/07/2019</a:t>
            </a:fld>
            <a:endParaRPr lang="en-GB">
              <a:solidFill>
                <a:prstClr val="black"/>
              </a:solidFill>
            </a:endParaRPr>
          </a:p>
        </p:txBody>
      </p:sp>
      <p:sp>
        <p:nvSpPr>
          <p:cNvPr id="5" name="Footer Placeholder 4"/>
          <p:cNvSpPr>
            <a:spLocks noGrp="1"/>
          </p:cNvSpPr>
          <p:nvPr>
            <p:ph type="ftr" sz="quarter" idx="11"/>
          </p:nvPr>
        </p:nvSpPr>
        <p:spPr>
          <a:xfrm>
            <a:off x="3440173" y="6724345"/>
            <a:ext cx="3505081" cy="386255"/>
          </a:xfrm>
          <a:prstGeom prst="rect">
            <a:avLst/>
          </a:prstGeom>
        </p:spPr>
        <p:txBody>
          <a:bodyPr/>
          <a:lstStyle/>
          <a:p>
            <a:pPr defTabSz="985032"/>
            <a:endParaRPr lang="en-GB">
              <a:solidFill>
                <a:prstClr val="black"/>
              </a:solidFill>
            </a:endParaRPr>
          </a:p>
        </p:txBody>
      </p:sp>
      <p:sp>
        <p:nvSpPr>
          <p:cNvPr id="6" name="Slide Number Placeholder 5"/>
          <p:cNvSpPr>
            <a:spLocks noGrp="1"/>
          </p:cNvSpPr>
          <p:nvPr>
            <p:ph type="sldNum" sz="quarter" idx="12"/>
          </p:nvPr>
        </p:nvSpPr>
        <p:spPr>
          <a:xfrm>
            <a:off x="7334706" y="6724345"/>
            <a:ext cx="2336721" cy="386255"/>
          </a:xfrm>
          <a:prstGeom prst="rect">
            <a:avLst/>
          </a:prstGeom>
        </p:spPr>
        <p:txBody>
          <a:bodyPr/>
          <a:lstStyle/>
          <a:p>
            <a:pPr defTabSz="985032"/>
            <a:fld id="{A338B474-DB92-40EF-B3F8-3EB48E33F197}" type="slidenum">
              <a:rPr lang="en-GB" smtClean="0">
                <a:solidFill>
                  <a:prstClr val="black"/>
                </a:solidFill>
              </a:rPr>
              <a:pPr defTabSz="985032"/>
              <a:t>‹#›</a:t>
            </a:fld>
            <a:endParaRPr lang="en-GB">
              <a:solidFill>
                <a:prstClr val="black"/>
              </a:solidFill>
            </a:endParaRPr>
          </a:p>
        </p:txBody>
      </p:sp>
    </p:spTree>
    <p:extLst>
      <p:ext uri="{BB962C8B-B14F-4D97-AF65-F5344CB8AC3E}">
        <p14:creationId xmlns:p14="http://schemas.microsoft.com/office/powerpoint/2010/main" val="229725068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809167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292" y="288852"/>
            <a:ext cx="3416733" cy="1229298"/>
          </a:xfrm>
        </p:spPr>
        <p:txBody>
          <a:bodyPr anchor="b"/>
          <a:lstStyle>
            <a:lvl1pPr algn="l">
              <a:defRPr sz="2200" b="1"/>
            </a:lvl1pPr>
          </a:lstStyle>
          <a:p>
            <a:r>
              <a:rPr lang="en-US"/>
              <a:t>Click to edit Master title style</a:t>
            </a:r>
            <a:endParaRPr lang="en-GB"/>
          </a:p>
        </p:txBody>
      </p:sp>
      <p:sp>
        <p:nvSpPr>
          <p:cNvPr id="3" name="Content Placeholder 2"/>
          <p:cNvSpPr>
            <a:spLocks noGrp="1"/>
          </p:cNvSpPr>
          <p:nvPr>
            <p:ph idx="1"/>
          </p:nvPr>
        </p:nvSpPr>
        <p:spPr>
          <a:xfrm>
            <a:off x="4060415" y="288871"/>
            <a:ext cx="5805741" cy="6191835"/>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19292" y="1518169"/>
            <a:ext cx="3416733" cy="4962537"/>
          </a:xfrm>
        </p:spPr>
        <p:txBody>
          <a:bodyPr/>
          <a:lstStyle>
            <a:lvl1pPr marL="0" indent="0">
              <a:buNone/>
              <a:defRPr sz="1500"/>
            </a:lvl1pPr>
            <a:lvl2pPr marL="503031" indent="0">
              <a:buNone/>
              <a:defRPr sz="1300"/>
            </a:lvl2pPr>
            <a:lvl3pPr marL="1006064" indent="0">
              <a:buNone/>
              <a:defRPr sz="1100"/>
            </a:lvl3pPr>
            <a:lvl4pPr marL="1509097" indent="0">
              <a:buNone/>
              <a:defRPr sz="1000"/>
            </a:lvl4pPr>
            <a:lvl5pPr marL="2012128" indent="0">
              <a:buNone/>
              <a:defRPr sz="1000"/>
            </a:lvl5pPr>
            <a:lvl6pPr marL="2515161" indent="0">
              <a:buNone/>
              <a:defRPr sz="1000"/>
            </a:lvl6pPr>
            <a:lvl7pPr marL="3018192" indent="0">
              <a:buNone/>
              <a:defRPr sz="1000"/>
            </a:lvl7pPr>
            <a:lvl8pPr marL="3521216" indent="0">
              <a:buNone/>
              <a:defRPr sz="1000"/>
            </a:lvl8pPr>
            <a:lvl9pPr marL="402425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029889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5616" y="5078419"/>
            <a:ext cx="6231255" cy="599535"/>
          </a:xfrm>
        </p:spPr>
        <p:txBody>
          <a:bodyPr anchor="b"/>
          <a:lstStyle>
            <a:lvl1pPr algn="l">
              <a:defRPr sz="2200" b="1"/>
            </a:lvl1pPr>
          </a:lstStyle>
          <a:p>
            <a:r>
              <a:rPr lang="en-US"/>
              <a:t>Click to edit Master title style</a:t>
            </a:r>
            <a:endParaRPr lang="en-GB"/>
          </a:p>
        </p:txBody>
      </p:sp>
      <p:sp>
        <p:nvSpPr>
          <p:cNvPr id="3" name="Picture Placeholder 2"/>
          <p:cNvSpPr>
            <a:spLocks noGrp="1"/>
          </p:cNvSpPr>
          <p:nvPr>
            <p:ph type="pic" idx="1"/>
          </p:nvPr>
        </p:nvSpPr>
        <p:spPr>
          <a:xfrm>
            <a:off x="2035616" y="648245"/>
            <a:ext cx="6231255" cy="4352925"/>
          </a:xfrm>
        </p:spPr>
        <p:txBody>
          <a:bodyPr/>
          <a:lstStyle>
            <a:lvl1pPr marL="0" indent="0">
              <a:buNone/>
              <a:defRPr sz="3500"/>
            </a:lvl1pPr>
            <a:lvl2pPr marL="503031" indent="0">
              <a:buNone/>
              <a:defRPr sz="3100"/>
            </a:lvl2pPr>
            <a:lvl3pPr marL="1006064" indent="0">
              <a:buNone/>
              <a:defRPr sz="2600"/>
            </a:lvl3pPr>
            <a:lvl4pPr marL="1509097" indent="0">
              <a:buNone/>
              <a:defRPr sz="2200"/>
            </a:lvl4pPr>
            <a:lvl5pPr marL="2012128" indent="0">
              <a:buNone/>
              <a:defRPr sz="2200"/>
            </a:lvl5pPr>
            <a:lvl6pPr marL="2515161" indent="0">
              <a:buNone/>
              <a:defRPr sz="2200"/>
            </a:lvl6pPr>
            <a:lvl7pPr marL="3018192" indent="0">
              <a:buNone/>
              <a:defRPr sz="2200"/>
            </a:lvl7pPr>
            <a:lvl8pPr marL="3521216" indent="0">
              <a:buNone/>
              <a:defRPr sz="2200"/>
            </a:lvl8pPr>
            <a:lvl9pPr marL="4024254" indent="0">
              <a:buNone/>
              <a:defRPr sz="2200"/>
            </a:lvl9pPr>
          </a:lstStyle>
          <a:p>
            <a:endParaRPr lang="en-GB"/>
          </a:p>
        </p:txBody>
      </p:sp>
      <p:sp>
        <p:nvSpPr>
          <p:cNvPr id="4" name="Text Placeholder 3"/>
          <p:cNvSpPr>
            <a:spLocks noGrp="1"/>
          </p:cNvSpPr>
          <p:nvPr>
            <p:ph type="body" sz="half" idx="2"/>
          </p:nvPr>
        </p:nvSpPr>
        <p:spPr>
          <a:xfrm>
            <a:off x="2035616" y="5677948"/>
            <a:ext cx="6231255" cy="851440"/>
          </a:xfrm>
        </p:spPr>
        <p:txBody>
          <a:bodyPr/>
          <a:lstStyle>
            <a:lvl1pPr marL="0" indent="0">
              <a:buNone/>
              <a:defRPr sz="1500"/>
            </a:lvl1pPr>
            <a:lvl2pPr marL="503031" indent="0">
              <a:buNone/>
              <a:defRPr sz="1300"/>
            </a:lvl2pPr>
            <a:lvl3pPr marL="1006064" indent="0">
              <a:buNone/>
              <a:defRPr sz="1100"/>
            </a:lvl3pPr>
            <a:lvl4pPr marL="1509097" indent="0">
              <a:buNone/>
              <a:defRPr sz="1000"/>
            </a:lvl4pPr>
            <a:lvl5pPr marL="2012128" indent="0">
              <a:buNone/>
              <a:defRPr sz="1000"/>
            </a:lvl5pPr>
            <a:lvl6pPr marL="2515161" indent="0">
              <a:buNone/>
              <a:defRPr sz="1000"/>
            </a:lvl6pPr>
            <a:lvl7pPr marL="3018192" indent="0">
              <a:buNone/>
              <a:defRPr sz="1000"/>
            </a:lvl7pPr>
            <a:lvl8pPr marL="3521216" indent="0">
              <a:buNone/>
              <a:defRPr sz="1000"/>
            </a:lvl8pPr>
            <a:lvl9pPr marL="402425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356235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330475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9433" y="290551"/>
            <a:ext cx="2336721" cy="619015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9271" y="290551"/>
            <a:ext cx="6837071" cy="61901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340585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5"/>
            <a:ext cx="9815669" cy="532937"/>
          </a:xfrm>
          <a:prstGeom prst="rect">
            <a:avLst/>
          </a:prstGeom>
          <a:solidFill>
            <a:srgbClr val="0072C6"/>
          </a:solidFill>
        </p:spPr>
        <p:txBody>
          <a:bodyPr/>
          <a:lstStyle>
            <a:lvl1pPr marL="19561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17"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1380036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5"/>
            <a:ext cx="9815669" cy="532937"/>
          </a:xfrm>
          <a:prstGeom prst="rect">
            <a:avLst/>
          </a:prstGeom>
          <a:solidFill>
            <a:srgbClr val="0072C6"/>
          </a:solidFill>
        </p:spPr>
        <p:txBody>
          <a:bodyPr/>
          <a:lstStyle>
            <a:lvl1pPr marL="19561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17"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6653721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883772"/>
            <a:ext cx="9360612" cy="1742852"/>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3702805"/>
            <a:ext cx="8341976" cy="991090"/>
          </a:xfrm>
        </p:spPr>
        <p:txBody>
          <a:bodyPr>
            <a:normAutofit/>
          </a:bodyPr>
          <a:lstStyle>
            <a:lvl1pPr algn="l">
              <a:defRPr sz="26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66657" y="5379472"/>
            <a:ext cx="9442396" cy="332611"/>
          </a:xfrm>
          <a:prstGeom prst="rect">
            <a:avLst/>
          </a:prstGeom>
          <a:noFill/>
        </p:spPr>
        <p:txBody>
          <a:bodyPr wrap="square" lIns="79217" tIns="50301" rIns="100598" bIns="50301" rtlCol="0">
            <a:spAutoFit/>
          </a:bodyPr>
          <a:lstStyle/>
          <a:p>
            <a:pPr defTabSz="1006064"/>
            <a:r>
              <a:rPr lang="en-US" sz="1500" dirty="0">
                <a:solidFill>
                  <a:srgbClr val="3F3F3F">
                    <a:lumMod val="60000"/>
                    <a:lumOff val="40000"/>
                  </a:srgbClr>
                </a:solidFill>
              </a:rPr>
              <a:t>Supported by and delivering for:</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40319" y="-257474"/>
            <a:ext cx="7518842" cy="1846689"/>
          </a:xfrm>
          <a:prstGeom prst="rect">
            <a:avLst/>
          </a:prstGeom>
        </p:spPr>
      </p:pic>
      <p:sp>
        <p:nvSpPr>
          <p:cNvPr id="16" name="Rectangle 15"/>
          <p:cNvSpPr/>
          <p:nvPr userDrawn="1"/>
        </p:nvSpPr>
        <p:spPr>
          <a:xfrm>
            <a:off x="0" y="6750619"/>
            <a:ext cx="10385425" cy="5042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598" tIns="50301" rIns="100598" bIns="50301" rtlCol="0" anchor="ctr"/>
          <a:lstStyle/>
          <a:p>
            <a:pPr algn="ctr" defTabSz="1006064"/>
            <a:endParaRPr lang="en-US" dirty="0">
              <a:solidFill>
                <a:prstClr val="white"/>
              </a:solidFill>
            </a:endParaRPr>
          </a:p>
        </p:txBody>
      </p:sp>
      <p:sp>
        <p:nvSpPr>
          <p:cNvPr id="22" name="TextBox 21"/>
          <p:cNvSpPr txBox="1"/>
          <p:nvPr userDrawn="1"/>
        </p:nvSpPr>
        <p:spPr>
          <a:xfrm>
            <a:off x="122099" y="6862147"/>
            <a:ext cx="10172724" cy="332611"/>
          </a:xfrm>
          <a:prstGeom prst="rect">
            <a:avLst/>
          </a:prstGeom>
          <a:noFill/>
        </p:spPr>
        <p:txBody>
          <a:bodyPr wrap="square" lIns="100598" tIns="50301" rIns="100598" bIns="50301" rtlCol="0">
            <a:spAutoFit/>
          </a:bodyPr>
          <a:lstStyle/>
          <a:p>
            <a:pPr defTabSz="1006064"/>
            <a:r>
              <a:rPr lang="en-US" sz="1500" b="1" dirty="0">
                <a:solidFill>
                  <a:prstClr val="white"/>
                </a:solidFill>
              </a:rPr>
              <a:t>London’s NHS organisations include all of London’s CCGs, </a:t>
            </a:r>
            <a:r>
              <a:rPr lang="en-US" sz="1500" b="1">
                <a:solidFill>
                  <a:prstClr val="white"/>
                </a:solidFill>
              </a:rPr>
              <a:t>NHS England and Health </a:t>
            </a:r>
            <a:r>
              <a:rPr lang="en-US" sz="15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671" y="5815630"/>
            <a:ext cx="1391494" cy="806392"/>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7419348" y="5815648"/>
            <a:ext cx="2567276" cy="696325"/>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756533" y="5919978"/>
            <a:ext cx="1127634" cy="448835"/>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29144" y="5853164"/>
            <a:ext cx="1472114" cy="658795"/>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Tree>
    <p:extLst>
      <p:ext uri="{BB962C8B-B14F-4D97-AF65-F5344CB8AC3E}">
        <p14:creationId xmlns:p14="http://schemas.microsoft.com/office/powerpoint/2010/main" val="273485524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5"/>
            <a:ext cx="9815669" cy="532937"/>
          </a:xfrm>
          <a:prstGeom prst="rect">
            <a:avLst/>
          </a:prstGeom>
          <a:solidFill>
            <a:srgbClr val="0072C6"/>
          </a:solidFill>
        </p:spPr>
        <p:txBody>
          <a:bodyPr/>
          <a:lstStyle>
            <a:lvl1pPr marL="195617"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17"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2974040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98" tIns="50301" rIns="100598" bIns="50301" rtlCol="0" anchor="ctr"/>
          <a:lstStyle/>
          <a:p>
            <a:pPr algn="ctr" defTabSz="1006064"/>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6064"/>
            <a:r>
              <a:rPr lang="en-GB" sz="9700" dirty="0">
                <a:solidFill>
                  <a:prstClr val="white"/>
                </a:solidFill>
                <a:latin typeface="Arial Black"/>
              </a:rPr>
              <a:t>04</a:t>
            </a:r>
            <a:endParaRPr lang="en-GB" sz="9700" dirty="0">
              <a:solidFill>
                <a:prstClr val="white"/>
              </a:solidFill>
            </a:endParaRPr>
          </a:p>
        </p:txBody>
      </p:sp>
      <p:sp>
        <p:nvSpPr>
          <p:cNvPr id="7" name="TextBox 6"/>
          <p:cNvSpPr txBox="1"/>
          <p:nvPr userDrawn="1"/>
        </p:nvSpPr>
        <p:spPr>
          <a:xfrm>
            <a:off x="264538" y="6522102"/>
            <a:ext cx="9753436" cy="409361"/>
          </a:xfrm>
          <a:prstGeom prst="rect">
            <a:avLst/>
          </a:prstGeom>
          <a:noFill/>
        </p:spPr>
        <p:txBody>
          <a:bodyPr wrap="square" lIns="100598" tIns="50301" rIns="100598" bIns="50301" rtlCol="0">
            <a:spAutoFit/>
          </a:bodyPr>
          <a:lstStyle/>
          <a:p>
            <a:pPr defTabSz="1006064"/>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71141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883920"/>
            <a:ext cx="9360612" cy="1742851"/>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3702831"/>
            <a:ext cx="8341976" cy="991091"/>
          </a:xfrm>
        </p:spPr>
        <p:txBody>
          <a:bodyPr>
            <a:normAutofit/>
          </a:bodyPr>
          <a:lstStyle>
            <a:lvl1pPr algn="l">
              <a:defRPr sz="26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66657" y="5379527"/>
            <a:ext cx="9442396" cy="331896"/>
          </a:xfrm>
          <a:prstGeom prst="rect">
            <a:avLst/>
          </a:prstGeom>
          <a:noFill/>
        </p:spPr>
        <p:txBody>
          <a:bodyPr wrap="square" lIns="78100" tIns="49569" rIns="99145" bIns="49569" rtlCol="0">
            <a:spAutoFit/>
          </a:bodyPr>
          <a:lstStyle/>
          <a:p>
            <a:pPr defTabSz="991980"/>
            <a:r>
              <a:rPr lang="en-US" sz="1500" dirty="0">
                <a:solidFill>
                  <a:srgbClr val="3F3F3F">
                    <a:lumMod val="60000"/>
                    <a:lumOff val="40000"/>
                  </a:srgbClr>
                </a:solidFill>
              </a:rPr>
              <a:t>Supported by and delivering for:</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319" y="-257346"/>
            <a:ext cx="7518842" cy="1846689"/>
          </a:xfrm>
          <a:prstGeom prst="rect">
            <a:avLst/>
          </a:prstGeom>
        </p:spPr>
      </p:pic>
      <p:sp>
        <p:nvSpPr>
          <p:cNvPr id="16" name="Rectangle 15"/>
          <p:cNvSpPr/>
          <p:nvPr userDrawn="1"/>
        </p:nvSpPr>
        <p:spPr>
          <a:xfrm>
            <a:off x="1" y="6750630"/>
            <a:ext cx="10385425" cy="5042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US" dirty="0">
              <a:solidFill>
                <a:prstClr val="white"/>
              </a:solidFill>
            </a:endParaRPr>
          </a:p>
        </p:txBody>
      </p:sp>
      <p:sp>
        <p:nvSpPr>
          <p:cNvPr id="22" name="TextBox 21"/>
          <p:cNvSpPr txBox="1"/>
          <p:nvPr userDrawn="1"/>
        </p:nvSpPr>
        <p:spPr>
          <a:xfrm>
            <a:off x="122099" y="6862210"/>
            <a:ext cx="10172724" cy="331896"/>
          </a:xfrm>
          <a:prstGeom prst="rect">
            <a:avLst/>
          </a:prstGeom>
          <a:noFill/>
        </p:spPr>
        <p:txBody>
          <a:bodyPr wrap="square" lIns="99145" tIns="49569" rIns="99145" bIns="49569" rtlCol="0">
            <a:spAutoFit/>
          </a:bodyPr>
          <a:lstStyle/>
          <a:p>
            <a:pPr defTabSz="991980"/>
            <a:r>
              <a:rPr lang="en-US" sz="1500" b="1" dirty="0">
                <a:solidFill>
                  <a:prstClr val="white"/>
                </a:solidFill>
              </a:rPr>
              <a:t>London’s NHS organisations include all of London’s CCGs, </a:t>
            </a:r>
            <a:r>
              <a:rPr lang="en-US" sz="1500" b="1">
                <a:solidFill>
                  <a:prstClr val="white"/>
                </a:solidFill>
              </a:rPr>
              <a:t>NHS England and Health </a:t>
            </a:r>
            <a:r>
              <a:rPr lang="en-US" sz="15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671" y="5815630"/>
            <a:ext cx="1391494" cy="806392"/>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7419348" y="5815630"/>
            <a:ext cx="2567276" cy="696326"/>
          </a:xfrm>
          <a:prstGeom prst="rect">
            <a:avLst/>
          </a:prstGeom>
        </p:spPr>
      </p:pic>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2756533" y="5920001"/>
            <a:ext cx="1127634" cy="448835"/>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29144" y="5853183"/>
            <a:ext cx="1472114" cy="658795"/>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Tree>
    <p:extLst>
      <p:ext uri="{BB962C8B-B14F-4D97-AF65-F5344CB8AC3E}">
        <p14:creationId xmlns:p14="http://schemas.microsoft.com/office/powerpoint/2010/main" val="160746088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9217" tIns="50301" rIns="100598" bIns="50301" rtlCol="0" anchor="ctr"/>
          <a:lstStyle/>
          <a:p>
            <a:pPr algn="ctr" defTabSz="1006064"/>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4"/>
            <a:ext cx="1902164" cy="1219223"/>
          </a:xfrm>
          <a:prstGeom prst="rect">
            <a:avLst/>
          </a:prstGeom>
        </p:spPr>
        <p:txBody>
          <a:bodyPr wrap="square" lIns="0" tIns="0" rIns="0" bIns="0" anchor="ctr">
            <a:noAutofit/>
          </a:bodyPr>
          <a:lstStyle/>
          <a:p>
            <a:pPr defTabSz="1006064"/>
            <a:r>
              <a:rPr lang="en-GB" sz="9700" dirty="0">
                <a:solidFill>
                  <a:prstClr val="white"/>
                </a:solidFill>
                <a:latin typeface="Arial Black"/>
              </a:rPr>
              <a:t>01</a:t>
            </a:r>
            <a:endParaRPr lang="en-GB" sz="9700" dirty="0">
              <a:solidFill>
                <a:prstClr val="white"/>
              </a:solidFill>
            </a:endParaRPr>
          </a:p>
        </p:txBody>
      </p:sp>
      <p:sp>
        <p:nvSpPr>
          <p:cNvPr id="2" name="TextBox 1"/>
          <p:cNvSpPr txBox="1"/>
          <p:nvPr userDrawn="1"/>
        </p:nvSpPr>
        <p:spPr>
          <a:xfrm>
            <a:off x="264538" y="6522102"/>
            <a:ext cx="9753436" cy="409361"/>
          </a:xfrm>
          <a:prstGeom prst="rect">
            <a:avLst/>
          </a:prstGeom>
          <a:noFill/>
        </p:spPr>
        <p:txBody>
          <a:bodyPr wrap="square" lIns="100598" tIns="50301" rIns="100598" bIns="50301" rtlCol="0">
            <a:spAutoFit/>
          </a:bodyPr>
          <a:lstStyle/>
          <a:p>
            <a:pPr defTabSz="1006064"/>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6237213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5"/>
            <a:ext cx="9815669" cy="532937"/>
          </a:xfrm>
          <a:prstGeom prst="rect">
            <a:avLst/>
          </a:prstGeom>
          <a:solidFill>
            <a:srgbClr val="0072C6"/>
          </a:solidFill>
        </p:spPr>
        <p:txBody>
          <a:bodyPr/>
          <a:lstStyle>
            <a:lvl1pPr marL="104796"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17"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229439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998" y="1931274"/>
            <a:ext cx="8957429" cy="46031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39590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598" tIns="50301" rIns="100598" bIns="50301" rtlCol="0" anchor="ctr"/>
          <a:lstStyle/>
          <a:p>
            <a:pPr algn="ctr" defTabSz="1006064"/>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6064"/>
            <a:r>
              <a:rPr lang="en-GB" sz="9700" dirty="0">
                <a:solidFill>
                  <a:prstClr val="white"/>
                </a:solidFill>
                <a:latin typeface="Arial Black"/>
              </a:rPr>
              <a:t>02</a:t>
            </a:r>
            <a:endParaRPr lang="en-GB" sz="9700" dirty="0">
              <a:solidFill>
                <a:prstClr val="white"/>
              </a:solidFill>
            </a:endParaRPr>
          </a:p>
        </p:txBody>
      </p:sp>
      <p:sp>
        <p:nvSpPr>
          <p:cNvPr id="7" name="TextBox 6"/>
          <p:cNvSpPr txBox="1"/>
          <p:nvPr userDrawn="1"/>
        </p:nvSpPr>
        <p:spPr>
          <a:xfrm>
            <a:off x="264538" y="6522102"/>
            <a:ext cx="9753436" cy="409361"/>
          </a:xfrm>
          <a:prstGeom prst="rect">
            <a:avLst/>
          </a:prstGeom>
          <a:noFill/>
        </p:spPr>
        <p:txBody>
          <a:bodyPr wrap="square" lIns="100598" tIns="50301" rIns="100598" bIns="50301" rtlCol="0">
            <a:spAutoFit/>
          </a:bodyPr>
          <a:lstStyle/>
          <a:p>
            <a:pPr defTabSz="1006064"/>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2297017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598" tIns="50301" rIns="100598" bIns="50301" rtlCol="0" anchor="ctr"/>
          <a:lstStyle/>
          <a:p>
            <a:pPr algn="ctr" defTabSz="1006064"/>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6064"/>
            <a:r>
              <a:rPr lang="en-GB" sz="9700" dirty="0">
                <a:solidFill>
                  <a:prstClr val="white"/>
                </a:solidFill>
                <a:latin typeface="Arial Black"/>
              </a:rPr>
              <a:t>03</a:t>
            </a:r>
            <a:endParaRPr lang="en-GB" sz="9700" dirty="0">
              <a:solidFill>
                <a:prstClr val="white"/>
              </a:solidFill>
            </a:endParaRPr>
          </a:p>
        </p:txBody>
      </p:sp>
      <p:sp>
        <p:nvSpPr>
          <p:cNvPr id="7" name="TextBox 6"/>
          <p:cNvSpPr txBox="1"/>
          <p:nvPr userDrawn="1"/>
        </p:nvSpPr>
        <p:spPr>
          <a:xfrm>
            <a:off x="264538" y="6522102"/>
            <a:ext cx="9753436" cy="409361"/>
          </a:xfrm>
          <a:prstGeom prst="rect">
            <a:avLst/>
          </a:prstGeom>
          <a:noFill/>
        </p:spPr>
        <p:txBody>
          <a:bodyPr wrap="square" lIns="100598" tIns="50301" rIns="100598" bIns="50301" rtlCol="0">
            <a:spAutoFit/>
          </a:bodyPr>
          <a:lstStyle/>
          <a:p>
            <a:pPr defTabSz="1006064"/>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7607751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8907" y="2253715"/>
            <a:ext cx="8827611" cy="1555096"/>
          </a:xfrm>
        </p:spPr>
        <p:txBody>
          <a:bodyPr/>
          <a:lstStyle/>
          <a:p>
            <a:r>
              <a:rPr lang="en-US"/>
              <a:t>Click to edit Master title style</a:t>
            </a:r>
            <a:endParaRPr lang="en-GB"/>
          </a:p>
        </p:txBody>
      </p:sp>
      <p:sp>
        <p:nvSpPr>
          <p:cNvPr id="3" name="Subtitle 2"/>
          <p:cNvSpPr>
            <a:spLocks noGrp="1"/>
          </p:cNvSpPr>
          <p:nvPr>
            <p:ph type="subTitle" idx="1"/>
          </p:nvPr>
        </p:nvSpPr>
        <p:spPr>
          <a:xfrm>
            <a:off x="1557814" y="4111096"/>
            <a:ext cx="7269798" cy="1854024"/>
          </a:xfrm>
        </p:spPr>
        <p:txBody>
          <a:bodyPr/>
          <a:lstStyle>
            <a:lvl1pPr marL="0" indent="0" algn="ctr">
              <a:buNone/>
              <a:defRPr>
                <a:solidFill>
                  <a:schemeClr val="tx1">
                    <a:tint val="75000"/>
                  </a:schemeClr>
                </a:solidFill>
              </a:defRPr>
            </a:lvl1pPr>
            <a:lvl2pPr marL="503187" indent="0" algn="ctr">
              <a:buNone/>
              <a:defRPr>
                <a:solidFill>
                  <a:schemeClr val="tx1">
                    <a:tint val="75000"/>
                  </a:schemeClr>
                </a:solidFill>
              </a:defRPr>
            </a:lvl2pPr>
            <a:lvl3pPr marL="1006377" indent="0" algn="ctr">
              <a:buNone/>
              <a:defRPr>
                <a:solidFill>
                  <a:schemeClr val="tx1">
                    <a:tint val="75000"/>
                  </a:schemeClr>
                </a:solidFill>
              </a:defRPr>
            </a:lvl3pPr>
            <a:lvl4pPr marL="1509567" indent="0" algn="ctr">
              <a:buNone/>
              <a:defRPr>
                <a:solidFill>
                  <a:schemeClr val="tx1">
                    <a:tint val="75000"/>
                  </a:schemeClr>
                </a:solidFill>
              </a:defRPr>
            </a:lvl4pPr>
            <a:lvl5pPr marL="2012754" indent="0" algn="ctr">
              <a:buNone/>
              <a:defRPr>
                <a:solidFill>
                  <a:schemeClr val="tx1">
                    <a:tint val="75000"/>
                  </a:schemeClr>
                </a:solidFill>
              </a:defRPr>
            </a:lvl5pPr>
            <a:lvl6pPr marL="2515944" indent="0" algn="ctr">
              <a:buNone/>
              <a:defRPr>
                <a:solidFill>
                  <a:schemeClr val="tx1">
                    <a:tint val="75000"/>
                  </a:schemeClr>
                </a:solidFill>
              </a:defRPr>
            </a:lvl6pPr>
            <a:lvl7pPr marL="3019131" indent="0" algn="ctr">
              <a:buNone/>
              <a:defRPr>
                <a:solidFill>
                  <a:schemeClr val="tx1">
                    <a:tint val="75000"/>
                  </a:schemeClr>
                </a:solidFill>
              </a:defRPr>
            </a:lvl7pPr>
            <a:lvl8pPr marL="3522311" indent="0" algn="ctr">
              <a:buNone/>
              <a:defRPr>
                <a:solidFill>
                  <a:schemeClr val="tx1">
                    <a:tint val="75000"/>
                  </a:schemeClr>
                </a:solidFill>
              </a:defRPr>
            </a:lvl8pPr>
            <a:lvl9pPr marL="4025507"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603834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186998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377" y="4661945"/>
            <a:ext cx="8827611" cy="1440899"/>
          </a:xfrm>
        </p:spPr>
        <p:txBody>
          <a:bodyPr anchor="t"/>
          <a:lstStyle>
            <a:lvl1pPr algn="l">
              <a:defRPr sz="4400" b="1" cap="all"/>
            </a:lvl1pPr>
          </a:lstStyle>
          <a:p>
            <a:r>
              <a:rPr lang="en-US"/>
              <a:t>Click to edit Master title style</a:t>
            </a:r>
            <a:endParaRPr lang="en-GB"/>
          </a:p>
        </p:txBody>
      </p:sp>
      <p:sp>
        <p:nvSpPr>
          <p:cNvPr id="3" name="Text Placeholder 2"/>
          <p:cNvSpPr>
            <a:spLocks noGrp="1"/>
          </p:cNvSpPr>
          <p:nvPr>
            <p:ph type="body" idx="1"/>
          </p:nvPr>
        </p:nvSpPr>
        <p:spPr>
          <a:xfrm>
            <a:off x="820377" y="3074942"/>
            <a:ext cx="8827611" cy="1587003"/>
          </a:xfrm>
        </p:spPr>
        <p:txBody>
          <a:bodyPr anchor="b"/>
          <a:lstStyle>
            <a:lvl1pPr marL="0" indent="0">
              <a:buNone/>
              <a:defRPr sz="2200">
                <a:solidFill>
                  <a:schemeClr val="tx1">
                    <a:tint val="75000"/>
                  </a:schemeClr>
                </a:solidFill>
              </a:defRPr>
            </a:lvl1pPr>
            <a:lvl2pPr marL="503187" indent="0">
              <a:buNone/>
              <a:defRPr sz="2000">
                <a:solidFill>
                  <a:schemeClr val="tx1">
                    <a:tint val="75000"/>
                  </a:schemeClr>
                </a:solidFill>
              </a:defRPr>
            </a:lvl2pPr>
            <a:lvl3pPr marL="1006377" indent="0">
              <a:buNone/>
              <a:defRPr sz="1800">
                <a:solidFill>
                  <a:schemeClr val="tx1">
                    <a:tint val="75000"/>
                  </a:schemeClr>
                </a:solidFill>
              </a:defRPr>
            </a:lvl3pPr>
            <a:lvl4pPr marL="1509567" indent="0">
              <a:buNone/>
              <a:defRPr sz="1500">
                <a:solidFill>
                  <a:schemeClr val="tx1">
                    <a:tint val="75000"/>
                  </a:schemeClr>
                </a:solidFill>
              </a:defRPr>
            </a:lvl4pPr>
            <a:lvl5pPr marL="2012754" indent="0">
              <a:buNone/>
              <a:defRPr sz="1500">
                <a:solidFill>
                  <a:schemeClr val="tx1">
                    <a:tint val="75000"/>
                  </a:schemeClr>
                </a:solidFill>
              </a:defRPr>
            </a:lvl5pPr>
            <a:lvl6pPr marL="2515944" indent="0">
              <a:buNone/>
              <a:defRPr sz="1500">
                <a:solidFill>
                  <a:schemeClr val="tx1">
                    <a:tint val="75000"/>
                  </a:schemeClr>
                </a:solidFill>
              </a:defRPr>
            </a:lvl6pPr>
            <a:lvl7pPr marL="3019131" indent="0">
              <a:buNone/>
              <a:defRPr sz="1500">
                <a:solidFill>
                  <a:schemeClr val="tx1">
                    <a:tint val="75000"/>
                  </a:schemeClr>
                </a:solidFill>
              </a:defRPr>
            </a:lvl7pPr>
            <a:lvl8pPr marL="3522311" indent="0">
              <a:buNone/>
              <a:defRPr sz="1500">
                <a:solidFill>
                  <a:schemeClr val="tx1">
                    <a:tint val="75000"/>
                  </a:schemeClr>
                </a:solidFill>
              </a:defRPr>
            </a:lvl8pPr>
            <a:lvl9pPr marL="4025507"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802745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9271" y="1692809"/>
            <a:ext cx="4586896" cy="4787882"/>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79258" y="1692809"/>
            <a:ext cx="4586896" cy="4787882"/>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654872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19271" y="1623956"/>
            <a:ext cx="4588700" cy="676785"/>
          </a:xfrm>
        </p:spPr>
        <p:txBody>
          <a:bodyPr anchor="b"/>
          <a:lstStyle>
            <a:lvl1pPr marL="0" indent="0">
              <a:buNone/>
              <a:defRPr sz="2600" b="1"/>
            </a:lvl1pPr>
            <a:lvl2pPr marL="503187" indent="0">
              <a:buNone/>
              <a:defRPr sz="2200" b="1"/>
            </a:lvl2pPr>
            <a:lvl3pPr marL="1006377" indent="0">
              <a:buNone/>
              <a:defRPr sz="2000" b="1"/>
            </a:lvl3pPr>
            <a:lvl4pPr marL="1509567" indent="0">
              <a:buNone/>
              <a:defRPr sz="1800" b="1"/>
            </a:lvl4pPr>
            <a:lvl5pPr marL="2012754" indent="0">
              <a:buNone/>
              <a:defRPr sz="1800" b="1"/>
            </a:lvl5pPr>
            <a:lvl6pPr marL="2515944" indent="0">
              <a:buNone/>
              <a:defRPr sz="1800" b="1"/>
            </a:lvl6pPr>
            <a:lvl7pPr marL="3019131" indent="0">
              <a:buNone/>
              <a:defRPr sz="1800" b="1"/>
            </a:lvl7pPr>
            <a:lvl8pPr marL="3522311" indent="0">
              <a:buNone/>
              <a:defRPr sz="1800" b="1"/>
            </a:lvl8pPr>
            <a:lvl9pPr marL="4025507" indent="0">
              <a:buNone/>
              <a:defRPr sz="1800" b="1"/>
            </a:lvl9pPr>
          </a:lstStyle>
          <a:p>
            <a:pPr lvl="0"/>
            <a:r>
              <a:rPr lang="en-US"/>
              <a:t>Click to edit Master text styles</a:t>
            </a:r>
          </a:p>
        </p:txBody>
      </p:sp>
      <p:sp>
        <p:nvSpPr>
          <p:cNvPr id="4" name="Content Placeholder 3"/>
          <p:cNvSpPr>
            <a:spLocks noGrp="1"/>
          </p:cNvSpPr>
          <p:nvPr>
            <p:ph sz="half" idx="2"/>
          </p:nvPr>
        </p:nvSpPr>
        <p:spPr>
          <a:xfrm>
            <a:off x="519271" y="2300743"/>
            <a:ext cx="4588700" cy="417995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275652" y="1623956"/>
            <a:ext cx="4590502" cy="676785"/>
          </a:xfrm>
        </p:spPr>
        <p:txBody>
          <a:bodyPr anchor="b"/>
          <a:lstStyle>
            <a:lvl1pPr marL="0" indent="0">
              <a:buNone/>
              <a:defRPr sz="2600" b="1"/>
            </a:lvl1pPr>
            <a:lvl2pPr marL="503187" indent="0">
              <a:buNone/>
              <a:defRPr sz="2200" b="1"/>
            </a:lvl2pPr>
            <a:lvl3pPr marL="1006377" indent="0">
              <a:buNone/>
              <a:defRPr sz="2000" b="1"/>
            </a:lvl3pPr>
            <a:lvl4pPr marL="1509567" indent="0">
              <a:buNone/>
              <a:defRPr sz="1800" b="1"/>
            </a:lvl4pPr>
            <a:lvl5pPr marL="2012754" indent="0">
              <a:buNone/>
              <a:defRPr sz="1800" b="1"/>
            </a:lvl5pPr>
            <a:lvl6pPr marL="2515944" indent="0">
              <a:buNone/>
              <a:defRPr sz="1800" b="1"/>
            </a:lvl6pPr>
            <a:lvl7pPr marL="3019131" indent="0">
              <a:buNone/>
              <a:defRPr sz="1800" b="1"/>
            </a:lvl7pPr>
            <a:lvl8pPr marL="3522311" indent="0">
              <a:buNone/>
              <a:defRPr sz="1800" b="1"/>
            </a:lvl8pPr>
            <a:lvl9pPr marL="4025507"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275652" y="2300743"/>
            <a:ext cx="4590502" cy="417995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2170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85667" y="1875558"/>
            <a:ext cx="9360612" cy="1742851"/>
          </a:xfrm>
          <a:prstGeom prst="rect">
            <a:avLst/>
          </a:prstGeom>
          <a:noFill/>
        </p:spPr>
        <p:txBody>
          <a:bodyPr lIns="0" tIns="0" rIns="0" bIns="0">
            <a:normAutofit/>
          </a:bodyPr>
          <a:lstStyle>
            <a:lvl1pPr algn="l">
              <a:defRPr sz="40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9162" y="4712271"/>
            <a:ext cx="3884167" cy="165747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
        <p:nvSpPr>
          <p:cNvPr id="17" name="Text Placeholder 7"/>
          <p:cNvSpPr>
            <a:spLocks noGrp="1"/>
          </p:cNvSpPr>
          <p:nvPr>
            <p:ph type="body" sz="quarter" idx="10"/>
          </p:nvPr>
        </p:nvSpPr>
        <p:spPr>
          <a:xfrm>
            <a:off x="285671" y="5303290"/>
            <a:ext cx="8341976" cy="1599678"/>
          </a:xfrm>
        </p:spPr>
        <p:txBody>
          <a:bodyPr>
            <a:normAutofit/>
          </a:bodyPr>
          <a:lstStyle>
            <a:lvl1pPr algn="l">
              <a:defRPr sz="26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367968226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112398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023950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9289" y="288852"/>
            <a:ext cx="3416733" cy="1229298"/>
          </a:xfrm>
        </p:spPr>
        <p:txBody>
          <a:bodyPr anchor="b"/>
          <a:lstStyle>
            <a:lvl1pPr algn="l">
              <a:defRPr sz="2200" b="1"/>
            </a:lvl1pPr>
          </a:lstStyle>
          <a:p>
            <a:r>
              <a:rPr lang="en-US"/>
              <a:t>Click to edit Master title style</a:t>
            </a:r>
            <a:endParaRPr lang="en-GB"/>
          </a:p>
        </p:txBody>
      </p:sp>
      <p:sp>
        <p:nvSpPr>
          <p:cNvPr id="3" name="Content Placeholder 2"/>
          <p:cNvSpPr>
            <a:spLocks noGrp="1"/>
          </p:cNvSpPr>
          <p:nvPr>
            <p:ph idx="1"/>
          </p:nvPr>
        </p:nvSpPr>
        <p:spPr>
          <a:xfrm>
            <a:off x="4060415" y="288868"/>
            <a:ext cx="5805741" cy="6191835"/>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19289" y="1518166"/>
            <a:ext cx="3416733" cy="4962537"/>
          </a:xfrm>
        </p:spPr>
        <p:txBody>
          <a:bodyPr/>
          <a:lstStyle>
            <a:lvl1pPr marL="0" indent="0">
              <a:buNone/>
              <a:defRPr sz="1500"/>
            </a:lvl1pPr>
            <a:lvl2pPr marL="503187" indent="0">
              <a:buNone/>
              <a:defRPr sz="1300"/>
            </a:lvl2pPr>
            <a:lvl3pPr marL="1006377" indent="0">
              <a:buNone/>
              <a:defRPr sz="1100"/>
            </a:lvl3pPr>
            <a:lvl4pPr marL="1509567" indent="0">
              <a:buNone/>
              <a:defRPr sz="1000"/>
            </a:lvl4pPr>
            <a:lvl5pPr marL="2012754" indent="0">
              <a:buNone/>
              <a:defRPr sz="1000"/>
            </a:lvl5pPr>
            <a:lvl6pPr marL="2515944" indent="0">
              <a:buNone/>
              <a:defRPr sz="1000"/>
            </a:lvl6pPr>
            <a:lvl7pPr marL="3019131" indent="0">
              <a:buNone/>
              <a:defRPr sz="1000"/>
            </a:lvl7pPr>
            <a:lvl8pPr marL="3522311" indent="0">
              <a:buNone/>
              <a:defRPr sz="1000"/>
            </a:lvl8pPr>
            <a:lvl9pPr marL="402550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328965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5616" y="5078419"/>
            <a:ext cx="6231255" cy="599535"/>
          </a:xfrm>
        </p:spPr>
        <p:txBody>
          <a:bodyPr anchor="b"/>
          <a:lstStyle>
            <a:lvl1pPr algn="l">
              <a:defRPr sz="2200" b="1"/>
            </a:lvl1pPr>
          </a:lstStyle>
          <a:p>
            <a:r>
              <a:rPr lang="en-US"/>
              <a:t>Click to edit Master title style</a:t>
            </a:r>
            <a:endParaRPr lang="en-GB"/>
          </a:p>
        </p:txBody>
      </p:sp>
      <p:sp>
        <p:nvSpPr>
          <p:cNvPr id="3" name="Picture Placeholder 2"/>
          <p:cNvSpPr>
            <a:spLocks noGrp="1"/>
          </p:cNvSpPr>
          <p:nvPr>
            <p:ph type="pic" idx="1"/>
          </p:nvPr>
        </p:nvSpPr>
        <p:spPr>
          <a:xfrm>
            <a:off x="2035616" y="648245"/>
            <a:ext cx="6231255" cy="4352925"/>
          </a:xfrm>
        </p:spPr>
        <p:txBody>
          <a:bodyPr/>
          <a:lstStyle>
            <a:lvl1pPr marL="0" indent="0">
              <a:buNone/>
              <a:defRPr sz="3500"/>
            </a:lvl1pPr>
            <a:lvl2pPr marL="503187" indent="0">
              <a:buNone/>
              <a:defRPr sz="3100"/>
            </a:lvl2pPr>
            <a:lvl3pPr marL="1006377" indent="0">
              <a:buNone/>
              <a:defRPr sz="2600"/>
            </a:lvl3pPr>
            <a:lvl4pPr marL="1509567" indent="0">
              <a:buNone/>
              <a:defRPr sz="2200"/>
            </a:lvl4pPr>
            <a:lvl5pPr marL="2012754" indent="0">
              <a:buNone/>
              <a:defRPr sz="2200"/>
            </a:lvl5pPr>
            <a:lvl6pPr marL="2515944" indent="0">
              <a:buNone/>
              <a:defRPr sz="2200"/>
            </a:lvl6pPr>
            <a:lvl7pPr marL="3019131" indent="0">
              <a:buNone/>
              <a:defRPr sz="2200"/>
            </a:lvl7pPr>
            <a:lvl8pPr marL="3522311" indent="0">
              <a:buNone/>
              <a:defRPr sz="2200"/>
            </a:lvl8pPr>
            <a:lvl9pPr marL="4025507" indent="0">
              <a:buNone/>
              <a:defRPr sz="2200"/>
            </a:lvl9pPr>
          </a:lstStyle>
          <a:p>
            <a:endParaRPr lang="en-GB"/>
          </a:p>
        </p:txBody>
      </p:sp>
      <p:sp>
        <p:nvSpPr>
          <p:cNvPr id="4" name="Text Placeholder 3"/>
          <p:cNvSpPr>
            <a:spLocks noGrp="1"/>
          </p:cNvSpPr>
          <p:nvPr>
            <p:ph type="body" sz="half" idx="2"/>
          </p:nvPr>
        </p:nvSpPr>
        <p:spPr>
          <a:xfrm>
            <a:off x="2035616" y="5677948"/>
            <a:ext cx="6231255" cy="851440"/>
          </a:xfrm>
        </p:spPr>
        <p:txBody>
          <a:bodyPr/>
          <a:lstStyle>
            <a:lvl1pPr marL="0" indent="0">
              <a:buNone/>
              <a:defRPr sz="1500"/>
            </a:lvl1pPr>
            <a:lvl2pPr marL="503187" indent="0">
              <a:buNone/>
              <a:defRPr sz="1300"/>
            </a:lvl2pPr>
            <a:lvl3pPr marL="1006377" indent="0">
              <a:buNone/>
              <a:defRPr sz="1100"/>
            </a:lvl3pPr>
            <a:lvl4pPr marL="1509567" indent="0">
              <a:buNone/>
              <a:defRPr sz="1000"/>
            </a:lvl4pPr>
            <a:lvl5pPr marL="2012754" indent="0">
              <a:buNone/>
              <a:defRPr sz="1000"/>
            </a:lvl5pPr>
            <a:lvl6pPr marL="2515944" indent="0">
              <a:buNone/>
              <a:defRPr sz="1000"/>
            </a:lvl6pPr>
            <a:lvl7pPr marL="3019131" indent="0">
              <a:buNone/>
              <a:defRPr sz="1000"/>
            </a:lvl7pPr>
            <a:lvl8pPr marL="3522311" indent="0">
              <a:buNone/>
              <a:defRPr sz="1000"/>
            </a:lvl8pPr>
            <a:lvl9pPr marL="402550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6511369"/>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826283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9433" y="290548"/>
            <a:ext cx="2336721" cy="619015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9271" y="290548"/>
            <a:ext cx="6837071" cy="61901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C08220-CFB3-460B-8FFD-F714276DC4EB}" type="datetimeFigureOut">
              <a:rPr lang="en-GB" smtClean="0">
                <a:solidFill>
                  <a:prstClr val="black">
                    <a:tint val="75000"/>
                  </a:prstClr>
                </a:solidFill>
              </a:rPr>
              <a:pPr/>
              <a:t>05/07/2019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A93AC3D-61E6-4C17-AB64-B618006021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4950865"/>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2"/>
            <a:ext cx="9815669" cy="532937"/>
          </a:xfrm>
          <a:prstGeom prst="rect">
            <a:avLst/>
          </a:prstGeom>
          <a:solidFill>
            <a:srgbClr val="0072C6"/>
          </a:solidFill>
        </p:spPr>
        <p:txBody>
          <a:bodyPr/>
          <a:lstStyle>
            <a:lvl1pPr marL="19568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80"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0256807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2"/>
            <a:ext cx="9815669" cy="532937"/>
          </a:xfrm>
          <a:prstGeom prst="rect">
            <a:avLst/>
          </a:prstGeom>
          <a:solidFill>
            <a:srgbClr val="0072C6"/>
          </a:solidFill>
        </p:spPr>
        <p:txBody>
          <a:bodyPr/>
          <a:lstStyle>
            <a:lvl1pPr marL="19568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80"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0567682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85667" y="1883772"/>
            <a:ext cx="9360612" cy="1742852"/>
          </a:xfrm>
          <a:prstGeom prst="rect">
            <a:avLst/>
          </a:prstGeom>
          <a:noFill/>
        </p:spPr>
        <p:txBody>
          <a:bodyPr lIns="0" tIns="0" rIns="0" bIns="0">
            <a:normAutofit/>
          </a:bodyPr>
          <a:lstStyle>
            <a:lvl1pPr algn="l">
              <a:defRPr sz="40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99894" y="3702805"/>
            <a:ext cx="8341976" cy="991090"/>
          </a:xfrm>
        </p:spPr>
        <p:txBody>
          <a:bodyPr>
            <a:normAutofit/>
          </a:bodyPr>
          <a:lstStyle>
            <a:lvl1pPr algn="l">
              <a:defRPr sz="26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66657" y="5379472"/>
            <a:ext cx="9442396" cy="332611"/>
          </a:xfrm>
          <a:prstGeom prst="rect">
            <a:avLst/>
          </a:prstGeom>
          <a:noFill/>
        </p:spPr>
        <p:txBody>
          <a:bodyPr wrap="square" lIns="79242" tIns="50318" rIns="100630" bIns="50318" rtlCol="0">
            <a:spAutoFit/>
          </a:bodyPr>
          <a:lstStyle/>
          <a:p>
            <a:pPr defTabSz="1006377"/>
            <a:r>
              <a:rPr lang="en-US" sz="1500" dirty="0">
                <a:solidFill>
                  <a:srgbClr val="3F3F3F">
                    <a:lumMod val="60000"/>
                    <a:lumOff val="40000"/>
                  </a:srgbClr>
                </a:solidFill>
              </a:rPr>
              <a:t>Supported by and delivering for:</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40319" y="-257478"/>
            <a:ext cx="7518842" cy="1846689"/>
          </a:xfrm>
          <a:prstGeom prst="rect">
            <a:avLst/>
          </a:prstGeom>
        </p:spPr>
      </p:pic>
      <p:sp>
        <p:nvSpPr>
          <p:cNvPr id="16" name="Rectangle 15"/>
          <p:cNvSpPr/>
          <p:nvPr userDrawn="1"/>
        </p:nvSpPr>
        <p:spPr>
          <a:xfrm>
            <a:off x="0" y="6750619"/>
            <a:ext cx="10385425" cy="5042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630" tIns="50318" rIns="100630" bIns="50318" rtlCol="0" anchor="ctr"/>
          <a:lstStyle/>
          <a:p>
            <a:pPr algn="ctr" defTabSz="1006377"/>
            <a:endParaRPr lang="en-US" dirty="0">
              <a:solidFill>
                <a:prstClr val="white"/>
              </a:solidFill>
            </a:endParaRPr>
          </a:p>
        </p:txBody>
      </p:sp>
      <p:sp>
        <p:nvSpPr>
          <p:cNvPr id="22" name="TextBox 21"/>
          <p:cNvSpPr txBox="1"/>
          <p:nvPr userDrawn="1"/>
        </p:nvSpPr>
        <p:spPr>
          <a:xfrm>
            <a:off x="122099" y="6862147"/>
            <a:ext cx="10172724" cy="332611"/>
          </a:xfrm>
          <a:prstGeom prst="rect">
            <a:avLst/>
          </a:prstGeom>
          <a:noFill/>
        </p:spPr>
        <p:txBody>
          <a:bodyPr wrap="square" lIns="100630" tIns="50318" rIns="100630" bIns="50318" rtlCol="0">
            <a:spAutoFit/>
          </a:bodyPr>
          <a:lstStyle/>
          <a:p>
            <a:pPr defTabSz="1006377"/>
            <a:r>
              <a:rPr lang="en-US" sz="1500" b="1" dirty="0">
                <a:solidFill>
                  <a:prstClr val="white"/>
                </a:solidFill>
              </a:rPr>
              <a:t>London’s NHS organisations include all of London’s CCGs, </a:t>
            </a:r>
            <a:r>
              <a:rPr lang="en-US" sz="1500" b="1">
                <a:solidFill>
                  <a:prstClr val="white"/>
                </a:solidFill>
              </a:rPr>
              <a:t>NHS England and Health </a:t>
            </a:r>
            <a:r>
              <a:rPr lang="en-US" sz="15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671" y="5815630"/>
            <a:ext cx="1391494" cy="806392"/>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7419348" y="5815645"/>
            <a:ext cx="2567276" cy="696325"/>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756533" y="5919978"/>
            <a:ext cx="1127634" cy="448835"/>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29144" y="5853164"/>
            <a:ext cx="1472114" cy="658795"/>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59159" y="428082"/>
            <a:ext cx="2458816" cy="533226"/>
          </a:xfrm>
          <a:prstGeom prst="rect">
            <a:avLst/>
          </a:prstGeom>
        </p:spPr>
      </p:pic>
    </p:spTree>
    <p:extLst>
      <p:ext uri="{BB962C8B-B14F-4D97-AF65-F5344CB8AC3E}">
        <p14:creationId xmlns:p14="http://schemas.microsoft.com/office/powerpoint/2010/main" val="374452540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2"/>
            <a:ext cx="9815669" cy="532937"/>
          </a:xfrm>
          <a:prstGeom prst="rect">
            <a:avLst/>
          </a:prstGeom>
          <a:solidFill>
            <a:srgbClr val="0072C6"/>
          </a:solidFill>
        </p:spPr>
        <p:txBody>
          <a:bodyPr/>
          <a:lstStyle>
            <a:lvl1pPr marL="19568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80" indent="0">
              <a:defRPr sz="24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84878" y="1419069"/>
            <a:ext cx="9815669" cy="533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4493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0072C6"/>
          </a:solidFill>
        </p:spPr>
        <p:txBody>
          <a:bodyPr lIns="99123" tIns="49559" rIns="99123" bIns="49559"/>
          <a:lstStyle>
            <a:lvl1pPr marL="10331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0572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0072C6"/>
          </a:solidFill>
        </p:spPr>
        <p:txBody>
          <a:bodyPr lIns="99145" tIns="49569" rIns="99145" bIns="49569"/>
          <a:lstStyle>
            <a:lvl1pPr marL="10333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916735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100630" tIns="50318" rIns="100630" bIns="50318" rtlCol="0" anchor="ctr"/>
          <a:lstStyle/>
          <a:p>
            <a:pPr algn="ctr" defTabSz="1006377"/>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6377"/>
            <a:r>
              <a:rPr lang="en-GB" sz="9700" dirty="0">
                <a:solidFill>
                  <a:prstClr val="white"/>
                </a:solidFill>
                <a:latin typeface="Arial Black"/>
              </a:rPr>
              <a:t>04</a:t>
            </a:r>
            <a:endParaRPr lang="en-GB" sz="9700" dirty="0">
              <a:solidFill>
                <a:prstClr val="white"/>
              </a:solidFill>
            </a:endParaRPr>
          </a:p>
        </p:txBody>
      </p:sp>
      <p:sp>
        <p:nvSpPr>
          <p:cNvPr id="7" name="TextBox 6"/>
          <p:cNvSpPr txBox="1"/>
          <p:nvPr userDrawn="1"/>
        </p:nvSpPr>
        <p:spPr>
          <a:xfrm>
            <a:off x="264538" y="6522099"/>
            <a:ext cx="9753436" cy="409395"/>
          </a:xfrm>
          <a:prstGeom prst="rect">
            <a:avLst/>
          </a:prstGeom>
          <a:noFill/>
        </p:spPr>
        <p:txBody>
          <a:bodyPr wrap="square" lIns="100630" tIns="50318" rIns="100630" bIns="50318" rtlCol="0">
            <a:spAutoFit/>
          </a:bodyPr>
          <a:lstStyle/>
          <a:p>
            <a:pPr defTabSz="1006377"/>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932600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9242" tIns="50318" rIns="100630" bIns="50318" rtlCol="0" anchor="ctr"/>
          <a:lstStyle/>
          <a:p>
            <a:pPr algn="ctr" defTabSz="1006377"/>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4"/>
            <a:ext cx="1902164" cy="1219223"/>
          </a:xfrm>
          <a:prstGeom prst="rect">
            <a:avLst/>
          </a:prstGeom>
        </p:spPr>
        <p:txBody>
          <a:bodyPr wrap="square" lIns="0" tIns="0" rIns="0" bIns="0" anchor="ctr">
            <a:noAutofit/>
          </a:bodyPr>
          <a:lstStyle/>
          <a:p>
            <a:pPr defTabSz="1006377"/>
            <a:r>
              <a:rPr lang="en-GB" sz="9700" dirty="0">
                <a:solidFill>
                  <a:prstClr val="white"/>
                </a:solidFill>
                <a:latin typeface="Arial Black"/>
              </a:rPr>
              <a:t>01</a:t>
            </a:r>
            <a:endParaRPr lang="en-GB" sz="9700" dirty="0">
              <a:solidFill>
                <a:prstClr val="white"/>
              </a:solidFill>
            </a:endParaRPr>
          </a:p>
        </p:txBody>
      </p:sp>
      <p:sp>
        <p:nvSpPr>
          <p:cNvPr id="2" name="TextBox 1"/>
          <p:cNvSpPr txBox="1"/>
          <p:nvPr userDrawn="1"/>
        </p:nvSpPr>
        <p:spPr>
          <a:xfrm>
            <a:off x="264538" y="6522099"/>
            <a:ext cx="9753436" cy="409395"/>
          </a:xfrm>
          <a:prstGeom prst="rect">
            <a:avLst/>
          </a:prstGeom>
          <a:noFill/>
        </p:spPr>
        <p:txBody>
          <a:bodyPr wrap="square" lIns="100630" tIns="50318" rIns="100630" bIns="50318" rtlCol="0">
            <a:spAutoFit/>
          </a:bodyPr>
          <a:lstStyle/>
          <a:p>
            <a:pPr defTabSz="1006377"/>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7861554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8" y="199862"/>
            <a:ext cx="9815669" cy="532937"/>
          </a:xfrm>
          <a:prstGeom prst="rect">
            <a:avLst/>
          </a:prstGeom>
          <a:solidFill>
            <a:srgbClr val="0072C6"/>
          </a:solidFill>
        </p:spPr>
        <p:txBody>
          <a:bodyPr/>
          <a:lstStyle>
            <a:lvl1pPr marL="104829"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8" y="732784"/>
            <a:ext cx="9815669" cy="457050"/>
          </a:xfrm>
        </p:spPr>
        <p:txBody>
          <a:bodyPr>
            <a:normAutofit/>
          </a:bodyPr>
          <a:lstStyle>
            <a:lvl1pPr marL="195680" indent="0">
              <a:defRPr sz="24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8" y="1419070"/>
            <a:ext cx="9815669" cy="525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209486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998" y="1931274"/>
            <a:ext cx="8957429" cy="46031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69806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100630" tIns="50318" rIns="100630" bIns="50318" rtlCol="0" anchor="ctr"/>
          <a:lstStyle/>
          <a:p>
            <a:pPr algn="ctr" defTabSz="1006377"/>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6377"/>
            <a:r>
              <a:rPr lang="en-GB" sz="9700" dirty="0">
                <a:solidFill>
                  <a:prstClr val="white"/>
                </a:solidFill>
                <a:latin typeface="Arial Black"/>
              </a:rPr>
              <a:t>02</a:t>
            </a:r>
            <a:endParaRPr lang="en-GB" sz="9700" dirty="0">
              <a:solidFill>
                <a:prstClr val="white"/>
              </a:solidFill>
            </a:endParaRPr>
          </a:p>
        </p:txBody>
      </p:sp>
      <p:sp>
        <p:nvSpPr>
          <p:cNvPr id="7" name="TextBox 6"/>
          <p:cNvSpPr txBox="1"/>
          <p:nvPr userDrawn="1"/>
        </p:nvSpPr>
        <p:spPr>
          <a:xfrm>
            <a:off x="264538" y="6522099"/>
            <a:ext cx="9753436" cy="409395"/>
          </a:xfrm>
          <a:prstGeom prst="rect">
            <a:avLst/>
          </a:prstGeom>
          <a:noFill/>
        </p:spPr>
        <p:txBody>
          <a:bodyPr wrap="square" lIns="100630" tIns="50318" rIns="100630" bIns="50318" rtlCol="0">
            <a:spAutoFit/>
          </a:bodyPr>
          <a:lstStyle/>
          <a:p>
            <a:pPr defTabSz="1006377"/>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5392544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100630" tIns="50318" rIns="100630" bIns="50318" rtlCol="0" anchor="ctr"/>
          <a:lstStyle/>
          <a:p>
            <a:pPr algn="ctr" defTabSz="1006377"/>
            <a:endParaRPr lang="en-GB" dirty="0">
              <a:solidFill>
                <a:prstClr val="white"/>
              </a:solidFill>
            </a:endParaRPr>
          </a:p>
        </p:txBody>
      </p:sp>
      <p:sp>
        <p:nvSpPr>
          <p:cNvPr id="11" name="Text Placeholder 10"/>
          <p:cNvSpPr>
            <a:spLocks noGrp="1"/>
          </p:cNvSpPr>
          <p:nvPr>
            <p:ph type="body" sz="quarter" idx="10" hasCustomPrompt="1"/>
          </p:nvPr>
        </p:nvSpPr>
        <p:spPr>
          <a:xfrm>
            <a:off x="284879"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4"/>
            <a:ext cx="1902164" cy="1219223"/>
          </a:xfrm>
          <a:prstGeom prst="rect">
            <a:avLst/>
          </a:prstGeom>
        </p:spPr>
        <p:txBody>
          <a:bodyPr wrap="square" lIns="0" tIns="0" rIns="0" bIns="0" anchor="ctr">
            <a:noAutofit/>
          </a:bodyPr>
          <a:lstStyle/>
          <a:p>
            <a:pPr defTabSz="1006377"/>
            <a:r>
              <a:rPr lang="en-GB" sz="9700" dirty="0">
                <a:solidFill>
                  <a:prstClr val="white"/>
                </a:solidFill>
                <a:latin typeface="Arial Black"/>
              </a:rPr>
              <a:t>03</a:t>
            </a:r>
            <a:endParaRPr lang="en-GB" sz="9700" dirty="0">
              <a:solidFill>
                <a:prstClr val="white"/>
              </a:solidFill>
            </a:endParaRPr>
          </a:p>
        </p:txBody>
      </p:sp>
      <p:sp>
        <p:nvSpPr>
          <p:cNvPr id="7" name="TextBox 6"/>
          <p:cNvSpPr txBox="1"/>
          <p:nvPr userDrawn="1"/>
        </p:nvSpPr>
        <p:spPr>
          <a:xfrm>
            <a:off x="264538" y="6522099"/>
            <a:ext cx="9753436" cy="409395"/>
          </a:xfrm>
          <a:prstGeom prst="rect">
            <a:avLst/>
          </a:prstGeom>
          <a:noFill/>
        </p:spPr>
        <p:txBody>
          <a:bodyPr wrap="square" lIns="100630" tIns="50318" rIns="100630" bIns="50318" rtlCol="0">
            <a:spAutoFit/>
          </a:bodyPr>
          <a:lstStyle/>
          <a:p>
            <a:pPr defTabSz="1006377"/>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0014909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14" y="2"/>
            <a:ext cx="10383868" cy="6466995"/>
          </a:xfrm>
          <a:prstGeom prst="rect">
            <a:avLst/>
          </a:prstGeom>
          <a:blipFill>
            <a:blip r:embed="rId2" cstate="print"/>
            <a:stretch>
              <a:fillRect/>
            </a:stretch>
          </a:blipFill>
        </p:spPr>
        <p:txBody>
          <a:bodyPr wrap="square" lIns="0" tIns="0" rIns="0" bIns="0" rtlCol="0"/>
          <a:lstStyle/>
          <a:p>
            <a:pPr defTabSz="640044"/>
            <a:endParaRPr sz="1200" dirty="0">
              <a:solidFill>
                <a:prstClr val="black"/>
              </a:solidFill>
            </a:endParaRPr>
          </a:p>
        </p:txBody>
      </p:sp>
      <p:sp>
        <p:nvSpPr>
          <p:cNvPr id="17" name="bk object 17"/>
          <p:cNvSpPr/>
          <p:nvPr/>
        </p:nvSpPr>
        <p:spPr>
          <a:xfrm>
            <a:off x="190" y="5915296"/>
            <a:ext cx="10384051" cy="1339591"/>
          </a:xfrm>
          <a:custGeom>
            <a:avLst/>
            <a:gdLst/>
            <a:ahLst/>
            <a:cxnLst/>
            <a:rect l="l" t="t" r="r" b="b"/>
            <a:pathLst>
              <a:path w="14399894" h="1993265">
                <a:moveTo>
                  <a:pt x="14399641" y="1993244"/>
                </a:moveTo>
                <a:lnTo>
                  <a:pt x="14399641" y="0"/>
                </a:lnTo>
                <a:lnTo>
                  <a:pt x="0" y="0"/>
                </a:lnTo>
                <a:lnTo>
                  <a:pt x="0" y="1993244"/>
                </a:lnTo>
                <a:lnTo>
                  <a:pt x="14399641" y="1993244"/>
                </a:lnTo>
                <a:close/>
              </a:path>
            </a:pathLst>
          </a:custGeom>
          <a:solidFill>
            <a:srgbClr val="3F3F3F"/>
          </a:solidFill>
        </p:spPr>
        <p:txBody>
          <a:bodyPr wrap="square" lIns="0" tIns="0" rIns="0" bIns="0" rtlCol="0"/>
          <a:lstStyle/>
          <a:p>
            <a:pPr defTabSz="640044"/>
            <a:endParaRPr sz="1200" dirty="0">
              <a:solidFill>
                <a:prstClr val="black"/>
              </a:solidFill>
            </a:endParaRPr>
          </a:p>
        </p:txBody>
      </p:sp>
      <p:sp>
        <p:nvSpPr>
          <p:cNvPr id="2" name="Holder 2"/>
          <p:cNvSpPr>
            <a:spLocks noGrp="1"/>
          </p:cNvSpPr>
          <p:nvPr>
            <p:ph type="ctrTitle"/>
          </p:nvPr>
        </p:nvSpPr>
        <p:spPr>
          <a:xfrm>
            <a:off x="2978126" y="5963678"/>
            <a:ext cx="4429173" cy="754053"/>
          </a:xfrm>
          <a:prstGeom prst="rect">
            <a:avLst/>
          </a:prstGeom>
        </p:spPr>
        <p:txBody>
          <a:bodyPr wrap="square" lIns="0" tIns="0" rIns="0" bIns="0">
            <a:spAutoFit/>
          </a:bodyPr>
          <a:lstStyle>
            <a:lvl1pPr>
              <a:defRPr sz="4900" b="1" i="0">
                <a:solidFill>
                  <a:schemeClr val="bg1"/>
                </a:solidFill>
                <a:latin typeface="Arial"/>
                <a:cs typeface="Arial"/>
              </a:defRPr>
            </a:lvl1pPr>
          </a:lstStyle>
          <a:p>
            <a:endParaRPr/>
          </a:p>
        </p:txBody>
      </p:sp>
      <p:sp>
        <p:nvSpPr>
          <p:cNvPr id="3" name="Holder 3"/>
          <p:cNvSpPr>
            <a:spLocks noGrp="1"/>
          </p:cNvSpPr>
          <p:nvPr>
            <p:ph type="subTitle" idx="4"/>
          </p:nvPr>
        </p:nvSpPr>
        <p:spPr>
          <a:xfrm>
            <a:off x="1557814" y="4062730"/>
            <a:ext cx="7269798"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531045" y="6747034"/>
            <a:ext cx="3323336" cy="307777"/>
          </a:xfr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519271" y="6747034"/>
            <a:ext cx="2388648" cy="307777"/>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7/5/2019</a:t>
            </a:fld>
            <a:endParaRPr lang="en-US" dirty="0">
              <a:solidFill>
                <a:prstClr val="black">
                  <a:tint val="75000"/>
                </a:prstClr>
              </a:solidFill>
            </a:endParaRPr>
          </a:p>
        </p:txBody>
      </p:sp>
      <p:sp>
        <p:nvSpPr>
          <p:cNvPr id="6" name="Holder 6"/>
          <p:cNvSpPr>
            <a:spLocks noGrp="1"/>
          </p:cNvSpPr>
          <p:nvPr>
            <p:ph type="sldNum" sz="quarter" idx="7"/>
          </p:nvPr>
        </p:nvSpPr>
        <p:spPr>
          <a:xfrm>
            <a:off x="7477506" y="6747034"/>
            <a:ext cx="2388648" cy="307777"/>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16710639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60147" y="158754"/>
            <a:ext cx="5294369" cy="477054"/>
          </a:xfrm>
        </p:spPr>
        <p:txBody>
          <a:bodyPr lIns="0" tIns="0" rIns="0" bIns="0"/>
          <a:lstStyle>
            <a:lvl1pPr>
              <a:defRPr sz="310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836722" y="2076773"/>
            <a:ext cx="8711979" cy="261610"/>
          </a:xfrm>
        </p:spPr>
        <p:txBody>
          <a:bodyPr lIns="0" tIns="0" rIns="0" bIns="0"/>
          <a:lstStyle>
            <a:lvl1pPr>
              <a:defRPr sz="17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531045" y="6747034"/>
            <a:ext cx="3323336" cy="307777"/>
          </a:xfr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519271" y="6747034"/>
            <a:ext cx="2388648" cy="307777"/>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7/5/2019</a:t>
            </a:fld>
            <a:endParaRPr lang="en-US" dirty="0">
              <a:solidFill>
                <a:prstClr val="black">
                  <a:tint val="75000"/>
                </a:prstClr>
              </a:solidFill>
            </a:endParaRPr>
          </a:p>
        </p:txBody>
      </p:sp>
      <p:sp>
        <p:nvSpPr>
          <p:cNvPr id="6" name="Holder 6"/>
          <p:cNvSpPr>
            <a:spLocks noGrp="1"/>
          </p:cNvSpPr>
          <p:nvPr>
            <p:ph type="sldNum" sz="quarter" idx="7"/>
          </p:nvPr>
        </p:nvSpPr>
        <p:spPr>
          <a:xfrm>
            <a:off x="7477506" y="6747034"/>
            <a:ext cx="2388648" cy="307777"/>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7399714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60147" y="158754"/>
            <a:ext cx="5294369" cy="477054"/>
          </a:xfrm>
        </p:spPr>
        <p:txBody>
          <a:bodyPr lIns="0" tIns="0" rIns="0" bIns="0"/>
          <a:lstStyle>
            <a:lvl1pPr>
              <a:defRPr sz="3100" b="0" i="0">
                <a:solidFill>
                  <a:schemeClr val="bg1"/>
                </a:solidFill>
                <a:latin typeface="Arial Black"/>
                <a:cs typeface="Arial Black"/>
              </a:defRPr>
            </a:lvl1pPr>
          </a:lstStyle>
          <a:p>
            <a:endParaRPr/>
          </a:p>
        </p:txBody>
      </p:sp>
      <p:sp>
        <p:nvSpPr>
          <p:cNvPr id="3" name="Holder 3"/>
          <p:cNvSpPr>
            <a:spLocks noGrp="1"/>
          </p:cNvSpPr>
          <p:nvPr>
            <p:ph sz="half" idx="2"/>
          </p:nvPr>
        </p:nvSpPr>
        <p:spPr>
          <a:xfrm>
            <a:off x="519271" y="1668621"/>
            <a:ext cx="451766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348494" y="1668621"/>
            <a:ext cx="451766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531045" y="6747034"/>
            <a:ext cx="3323336" cy="307777"/>
          </a:xfr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a:xfrm>
            <a:off x="519271" y="6747034"/>
            <a:ext cx="2388648" cy="307777"/>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7/5/2019</a:t>
            </a:fld>
            <a:endParaRPr lang="en-US" dirty="0">
              <a:solidFill>
                <a:prstClr val="black">
                  <a:tint val="75000"/>
                </a:prstClr>
              </a:solidFill>
            </a:endParaRPr>
          </a:p>
        </p:txBody>
      </p:sp>
      <p:sp>
        <p:nvSpPr>
          <p:cNvPr id="7" name="Holder 7"/>
          <p:cNvSpPr>
            <a:spLocks noGrp="1"/>
          </p:cNvSpPr>
          <p:nvPr>
            <p:ph type="sldNum" sz="quarter" idx="7"/>
          </p:nvPr>
        </p:nvSpPr>
        <p:spPr>
          <a:xfrm>
            <a:off x="7477506" y="6747034"/>
            <a:ext cx="2388648" cy="307777"/>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53573696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384510" cy="7254875"/>
          </a:xfrm>
          <a:custGeom>
            <a:avLst/>
            <a:gdLst/>
            <a:ahLst/>
            <a:cxnLst/>
            <a:rect l="l" t="t" r="r" b="b"/>
            <a:pathLst>
              <a:path w="14400530" h="10795000">
                <a:moveTo>
                  <a:pt x="14400148" y="10795000"/>
                </a:moveTo>
                <a:lnTo>
                  <a:pt x="14400148" y="0"/>
                </a:lnTo>
                <a:lnTo>
                  <a:pt x="0" y="0"/>
                </a:lnTo>
                <a:lnTo>
                  <a:pt x="0" y="10795000"/>
                </a:lnTo>
                <a:lnTo>
                  <a:pt x="14400148" y="10795000"/>
                </a:lnTo>
                <a:close/>
              </a:path>
            </a:pathLst>
          </a:custGeom>
          <a:solidFill>
            <a:srgbClr val="0072C6"/>
          </a:solidFill>
        </p:spPr>
        <p:txBody>
          <a:bodyPr wrap="square" lIns="0" tIns="0" rIns="0" bIns="0" rtlCol="0"/>
          <a:lstStyle/>
          <a:p>
            <a:pPr defTabSz="640044"/>
            <a:endParaRPr sz="1200" dirty="0">
              <a:solidFill>
                <a:prstClr val="black"/>
              </a:solidFill>
            </a:endParaRPr>
          </a:p>
        </p:txBody>
      </p:sp>
      <p:sp>
        <p:nvSpPr>
          <p:cNvPr id="2" name="Holder 2"/>
          <p:cNvSpPr>
            <a:spLocks noGrp="1"/>
          </p:cNvSpPr>
          <p:nvPr>
            <p:ph type="title"/>
          </p:nvPr>
        </p:nvSpPr>
        <p:spPr>
          <a:xfrm>
            <a:off x="260147" y="158754"/>
            <a:ext cx="5294369" cy="477054"/>
          </a:xfrm>
        </p:spPr>
        <p:txBody>
          <a:bodyPr lIns="0" tIns="0" rIns="0" bIns="0"/>
          <a:lstStyle>
            <a:lvl1pPr>
              <a:defRPr sz="3100" b="0" i="0">
                <a:solidFill>
                  <a:schemeClr val="bg1"/>
                </a:solidFill>
                <a:latin typeface="Arial Black"/>
                <a:cs typeface="Arial Black"/>
              </a:defRPr>
            </a:lvl1pPr>
          </a:lstStyle>
          <a:p>
            <a:endParaRPr/>
          </a:p>
        </p:txBody>
      </p:sp>
      <p:sp>
        <p:nvSpPr>
          <p:cNvPr id="3" name="Holder 3"/>
          <p:cNvSpPr>
            <a:spLocks noGrp="1"/>
          </p:cNvSpPr>
          <p:nvPr>
            <p:ph type="ftr" sz="quarter" idx="5"/>
          </p:nvPr>
        </p:nvSpPr>
        <p:spPr>
          <a:xfrm>
            <a:off x="3531045" y="6747034"/>
            <a:ext cx="3323336" cy="307777"/>
          </a:xfr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a:xfrm>
            <a:off x="519271" y="6747034"/>
            <a:ext cx="2388648" cy="307777"/>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7/5/2019</a:t>
            </a:fld>
            <a:endParaRPr lang="en-US" dirty="0">
              <a:solidFill>
                <a:prstClr val="black">
                  <a:tint val="75000"/>
                </a:prstClr>
              </a:solidFill>
            </a:endParaRPr>
          </a:p>
        </p:txBody>
      </p:sp>
      <p:sp>
        <p:nvSpPr>
          <p:cNvPr id="5" name="Holder 5"/>
          <p:cNvSpPr>
            <a:spLocks noGrp="1"/>
          </p:cNvSpPr>
          <p:nvPr>
            <p:ph type="sldNum" sz="quarter" idx="7"/>
          </p:nvPr>
        </p:nvSpPr>
        <p:spPr>
          <a:xfrm>
            <a:off x="7477506" y="6747034"/>
            <a:ext cx="2388648" cy="307777"/>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462101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0072C6"/>
          </a:solidFill>
        </p:spPr>
        <p:txBody>
          <a:bodyPr lIns="99145" tIns="49569" rIns="99145" bIns="49569"/>
          <a:lstStyle>
            <a:lvl1pPr marL="10333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0430503"/>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531045" y="6747034"/>
            <a:ext cx="3323336" cy="307777"/>
          </a:xfrm>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a:xfrm>
            <a:off x="519271" y="6747034"/>
            <a:ext cx="2388648" cy="307777"/>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7/5/2019</a:t>
            </a:fld>
            <a:endParaRPr lang="en-US" dirty="0">
              <a:solidFill>
                <a:prstClr val="black">
                  <a:tint val="75000"/>
                </a:prstClr>
              </a:solidFill>
            </a:endParaRPr>
          </a:p>
        </p:txBody>
      </p:sp>
      <p:sp>
        <p:nvSpPr>
          <p:cNvPr id="4" name="Holder 4"/>
          <p:cNvSpPr>
            <a:spLocks noGrp="1"/>
          </p:cNvSpPr>
          <p:nvPr>
            <p:ph type="sldNum" sz="quarter" idx="7"/>
          </p:nvPr>
        </p:nvSpPr>
        <p:spPr>
          <a:xfrm>
            <a:off x="7477506" y="6747034"/>
            <a:ext cx="2388648" cy="307777"/>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29279209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65879" y="5379022"/>
            <a:ext cx="9442443" cy="33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56" tIns="50391" rIns="100781" bIns="5039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640044" fontAlgn="base">
              <a:spcBef>
                <a:spcPct val="0"/>
              </a:spcBef>
              <a:spcAft>
                <a:spcPct val="0"/>
              </a:spcAft>
              <a:defRPr/>
            </a:pPr>
            <a:r>
              <a:rPr lang="en-US" sz="1500" dirty="0">
                <a:solidFill>
                  <a:srgbClr val="8C8C8C"/>
                </a:solidFill>
                <a:cs typeface="Arial" pitchFamily="34" charset="0"/>
              </a:rPr>
              <a:t>Supported by and delivering for:</a:t>
            </a: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67" y="-256944"/>
            <a:ext cx="10385425" cy="18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6751064"/>
            <a:ext cx="10385425" cy="5038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81" tIns="50391" rIns="100781" bIns="50391" anchor="ctr"/>
          <a:lstStyle/>
          <a:p>
            <a:pPr algn="ctr" defTabSz="640044">
              <a:defRPr/>
            </a:pPr>
            <a:endParaRPr lang="en-US" sz="1200" dirty="0">
              <a:solidFill>
                <a:prstClr val="white"/>
              </a:solidFill>
            </a:endParaRPr>
          </a:p>
        </p:txBody>
      </p:sp>
      <p:sp>
        <p:nvSpPr>
          <p:cNvPr id="9" name="TextBox 8"/>
          <p:cNvSpPr txBox="1">
            <a:spLocks noChangeArrowheads="1"/>
          </p:cNvSpPr>
          <p:nvPr userDrawn="1"/>
        </p:nvSpPr>
        <p:spPr bwMode="auto">
          <a:xfrm>
            <a:off x="122607" y="6861904"/>
            <a:ext cx="10172668" cy="33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81" tIns="50391" rIns="100781" bIns="50391">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640044" fontAlgn="base">
              <a:spcBef>
                <a:spcPct val="0"/>
              </a:spcBef>
              <a:spcAft>
                <a:spcPct val="0"/>
              </a:spcAft>
              <a:defRPr/>
            </a:pPr>
            <a:r>
              <a:rPr lang="en-US" sz="1500" b="1" dirty="0">
                <a:solidFill>
                  <a:prstClr val="white"/>
                </a:solidFill>
                <a:cs typeface="Arial" pitchFamily="34" charset="0"/>
              </a:rPr>
              <a:t>London’s NHS organisations include all of London’s CCGs, NHS England and Health Education England </a:t>
            </a:r>
          </a:p>
        </p:txBody>
      </p:sp>
      <p:pic>
        <p:nvPicPr>
          <p:cNvPr id="10"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879" y="5815656"/>
            <a:ext cx="1391935" cy="80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4">
            <a:extLst>
              <a:ext uri="{28A0092B-C50C-407E-A947-70E740481C1C}">
                <a14:useLocalDpi xmlns:a14="http://schemas.microsoft.com/office/drawing/2010/main" val="0"/>
              </a:ext>
            </a:extLst>
          </a:blip>
          <a:srcRect l="25238" t="39906" r="24588" b="34094"/>
          <a:stretch>
            <a:fillRect/>
          </a:stretch>
        </p:blipFill>
        <p:spPr bwMode="auto">
          <a:xfrm>
            <a:off x="7419449" y="5815657"/>
            <a:ext cx="2567508" cy="6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p:cNvPicPr>
          <p:nvPr userDrawn="1"/>
        </p:nvPicPr>
        <p:blipFill>
          <a:blip r:embed="rId5">
            <a:extLst>
              <a:ext uri="{28A0092B-C50C-407E-A947-70E740481C1C}">
                <a14:useLocalDpi xmlns:a14="http://schemas.microsoft.com/office/drawing/2010/main" val="0"/>
              </a:ext>
            </a:extLst>
          </a:blip>
          <a:srcRect t="24870" b="16200"/>
          <a:stretch>
            <a:fillRect/>
          </a:stretch>
        </p:blipFill>
        <p:spPr bwMode="auto">
          <a:xfrm>
            <a:off x="2756828" y="5919777"/>
            <a:ext cx="1126890" cy="44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028639" y="5852603"/>
            <a:ext cx="1473071" cy="65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285667" y="1883773"/>
            <a:ext cx="9360612" cy="1742852"/>
          </a:xfrm>
          <a:prstGeom prst="rect">
            <a:avLst/>
          </a:prstGeom>
          <a:noFill/>
        </p:spPr>
        <p:txBody>
          <a:bodyPr lIns="0" tIns="0" rIns="0" bIns="0">
            <a:normAutofit/>
          </a:bodyPr>
          <a:lstStyle>
            <a:lvl1pPr algn="l">
              <a:defRPr sz="4000" baseline="0">
                <a:solidFill>
                  <a:srgbClr val="0072C6"/>
                </a:solidFill>
              </a:defRPr>
            </a:lvl1pPr>
          </a:lstStyle>
          <a:p>
            <a:r>
              <a:rPr lang="en-US"/>
              <a:t>Click to edit Master title style</a:t>
            </a:r>
            <a:endParaRPr lang="en-GB" dirty="0"/>
          </a:p>
        </p:txBody>
      </p:sp>
      <p:sp>
        <p:nvSpPr>
          <p:cNvPr id="8" name="Text Placeholder 7"/>
          <p:cNvSpPr>
            <a:spLocks noGrp="1"/>
          </p:cNvSpPr>
          <p:nvPr>
            <p:ph type="body" sz="quarter" idx="10"/>
          </p:nvPr>
        </p:nvSpPr>
        <p:spPr>
          <a:xfrm>
            <a:off x="299894" y="3702800"/>
            <a:ext cx="8341976" cy="991090"/>
          </a:xfrm>
        </p:spPr>
        <p:txBody>
          <a:bodyPr>
            <a:normAutofit/>
          </a:bodyPr>
          <a:lstStyle>
            <a:lvl1pPr algn="l">
              <a:defRPr sz="2600" baseline="0">
                <a:solidFill>
                  <a:srgbClr val="0072C6"/>
                </a:solidFill>
                <a:latin typeface="+mn-lt"/>
              </a:defRPr>
            </a:lvl1pPr>
          </a:lstStyle>
          <a:p>
            <a:pPr lvl="0"/>
            <a:r>
              <a:rPr lang="en-US"/>
              <a:t>Click to edit Master text styles</a:t>
            </a:r>
          </a:p>
        </p:txBody>
      </p:sp>
      <p:sp>
        <p:nvSpPr>
          <p:cNvPr id="14" name="Slide Number Placeholder 3"/>
          <p:cNvSpPr>
            <a:spLocks noGrp="1"/>
          </p:cNvSpPr>
          <p:nvPr>
            <p:ph type="sldNum" sz="quarter" idx="11"/>
          </p:nvPr>
        </p:nvSpPr>
        <p:spPr>
          <a:xfrm>
            <a:off x="7477506" y="6747034"/>
            <a:ext cx="2388648" cy="307777"/>
          </a:xfrm>
        </p:spPr>
        <p:txBody>
          <a:bodyPr/>
          <a:lstStyle>
            <a:lvl1pPr>
              <a:defRPr/>
            </a:lvl1pPr>
          </a:lstStyle>
          <a:p>
            <a:pPr>
              <a:defRPr/>
            </a:pPr>
            <a:fld id="{1A95C512-C406-486F-B141-B406177C66ED}" type="slidenum">
              <a:rPr lang="en-GB" altLang="en-US">
                <a:solidFill>
                  <a:prstClr val="black">
                    <a:tint val="75000"/>
                  </a:prstClr>
                </a:solidFill>
              </a:rPr>
              <a:pPr>
                <a:def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1610747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17"/>
            <a:ext cx="9815669" cy="532937"/>
          </a:xfrm>
          <a:prstGeom prst="rect">
            <a:avLst/>
          </a:prstGeom>
        </p:spPr>
        <p:txBody>
          <a:bodyPr lIns="99145" tIns="49569" rIns="99145" bIns="4956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4"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3"/>
            <a:ext cx="9815669" cy="532937"/>
          </a:xfrm>
          <a:prstGeom prst="rect">
            <a:avLst/>
          </a:prstGeom>
          <a:solidFill>
            <a:srgbClr val="0072C6"/>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42622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p:spPr>
        <p:txBody>
          <a:bodyPr lIns="99145" tIns="49569" rIns="99145" bIns="4956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3"/>
            <a:ext cx="9815669" cy="532937"/>
          </a:xfrm>
          <a:prstGeom prst="rect">
            <a:avLst/>
          </a:prstGeom>
          <a:solidFill>
            <a:srgbClr val="0072C6"/>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35983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8100"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6"/>
            <a:ext cx="1902164" cy="1219222"/>
          </a:xfrm>
          <a:prstGeom prst="rect">
            <a:avLst/>
          </a:prstGeom>
        </p:spPr>
        <p:txBody>
          <a:bodyPr wrap="square" lIns="0" tIns="0" rIns="0" bIns="0" anchor="ctr">
            <a:noAutofit/>
          </a:bodyPr>
          <a:lstStyle/>
          <a:p>
            <a:pPr defTabSz="991980"/>
            <a:r>
              <a:rPr lang="en-GB" sz="9800" dirty="0">
                <a:solidFill>
                  <a:prstClr val="white"/>
                </a:solidFill>
                <a:latin typeface="Arial Black"/>
              </a:rPr>
              <a:t>01</a:t>
            </a:r>
            <a:endParaRPr lang="en-GB" sz="9800" dirty="0">
              <a:solidFill>
                <a:prstClr val="white"/>
              </a:solidFill>
            </a:endParaRPr>
          </a:p>
        </p:txBody>
      </p:sp>
      <p:sp>
        <p:nvSpPr>
          <p:cNvPr id="2" name="TextBox 1"/>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646223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0091C9"/>
          </a:solidFill>
        </p:spPr>
        <p:txBody>
          <a:bodyPr lIns="99145" tIns="49569" rIns="99145" bIns="49569"/>
          <a:lstStyle>
            <a:lvl1pPr marL="10333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4599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0091C9"/>
          </a:solidFill>
        </p:spPr>
        <p:txBody>
          <a:bodyPr lIns="99145" tIns="49569" rIns="99145" bIns="49569"/>
          <a:lstStyle>
            <a:lvl1pPr marL="10333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668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17"/>
            <a:ext cx="9815669" cy="532937"/>
          </a:xfrm>
          <a:prstGeom prst="rect">
            <a:avLst/>
          </a:prstGeom>
        </p:spPr>
        <p:txBody>
          <a:bodyPr lIns="99145" tIns="49569" rIns="99145" bIns="4956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4"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3"/>
            <a:ext cx="9815669" cy="532937"/>
          </a:xfrm>
          <a:prstGeom prst="rect">
            <a:avLst/>
          </a:prstGeom>
          <a:solidFill>
            <a:srgbClr val="0091C9"/>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00978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p:spPr>
        <p:txBody>
          <a:bodyPr lIns="99145" tIns="49569" rIns="99145" bIns="4956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3"/>
            <a:ext cx="9815669" cy="532937"/>
          </a:xfrm>
          <a:prstGeom prst="rect">
            <a:avLst/>
          </a:prstGeom>
          <a:solidFill>
            <a:srgbClr val="0091C9"/>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01937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980"/>
            <a:r>
              <a:rPr lang="en-GB" sz="9800" dirty="0">
                <a:solidFill>
                  <a:prstClr val="white"/>
                </a:solidFill>
                <a:latin typeface="Arial Black"/>
              </a:rPr>
              <a:t>02</a:t>
            </a:r>
            <a:endParaRPr lang="en-GB" sz="9800" dirty="0">
              <a:solidFill>
                <a:prstClr val="white"/>
              </a:solidFill>
            </a:endParaRPr>
          </a:p>
        </p:txBody>
      </p:sp>
      <p:sp>
        <p:nvSpPr>
          <p:cNvPr id="7" name="TextBox 6"/>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620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20"/>
            <a:ext cx="9815669" cy="532937"/>
          </a:xfrm>
          <a:prstGeom prst="rect">
            <a:avLst/>
          </a:prstGeom>
        </p:spPr>
        <p:txBody>
          <a:bodyPr lIns="99123" tIns="49559" rIns="99123" bIns="4955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6"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5"/>
            <a:ext cx="9815669" cy="532937"/>
          </a:xfrm>
          <a:prstGeom prst="rect">
            <a:avLst/>
          </a:prstGeom>
          <a:solidFill>
            <a:srgbClr val="0072C6"/>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54799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E32486"/>
          </a:solidFill>
        </p:spPr>
        <p:txBody>
          <a:bodyPr lIns="99145" tIns="49569" rIns="99145" bIns="49569"/>
          <a:lstStyle>
            <a:lvl1pPr marL="10333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1999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E32486"/>
          </a:solidFill>
        </p:spPr>
        <p:txBody>
          <a:bodyPr lIns="99145" tIns="49569" rIns="99145" bIns="49569"/>
          <a:lstStyle>
            <a:lvl1pPr marL="10333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8759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17"/>
            <a:ext cx="9815669" cy="532937"/>
          </a:xfrm>
          <a:prstGeom prst="rect">
            <a:avLst/>
          </a:prstGeom>
        </p:spPr>
        <p:txBody>
          <a:bodyPr lIns="99145" tIns="49569" rIns="99145" bIns="4956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4"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3"/>
            <a:ext cx="9815669" cy="532937"/>
          </a:xfrm>
          <a:prstGeom prst="rect">
            <a:avLst/>
          </a:prstGeom>
          <a:solidFill>
            <a:srgbClr val="E32486"/>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47813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p:spPr>
        <p:txBody>
          <a:bodyPr lIns="99145" tIns="49569" rIns="99145" bIns="4956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3"/>
            <a:ext cx="9815669" cy="532937"/>
          </a:xfrm>
          <a:prstGeom prst="rect">
            <a:avLst/>
          </a:prstGeom>
          <a:solidFill>
            <a:srgbClr val="E32486"/>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48628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980"/>
            <a:r>
              <a:rPr lang="en-GB" sz="9800" dirty="0">
                <a:solidFill>
                  <a:prstClr val="white"/>
                </a:solidFill>
                <a:latin typeface="Arial Black"/>
              </a:rPr>
              <a:t>03</a:t>
            </a:r>
            <a:endParaRPr lang="en-GB" sz="9800" dirty="0">
              <a:solidFill>
                <a:prstClr val="white"/>
              </a:solidFill>
            </a:endParaRPr>
          </a:p>
        </p:txBody>
      </p:sp>
      <p:sp>
        <p:nvSpPr>
          <p:cNvPr id="7" name="TextBox 6"/>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02948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A25BA0"/>
          </a:solidFill>
        </p:spPr>
        <p:txBody>
          <a:bodyPr lIns="99145" tIns="49569" rIns="99145" bIns="49569"/>
          <a:lstStyle>
            <a:lvl1pPr marL="10333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71813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A25BA0"/>
          </a:solidFill>
        </p:spPr>
        <p:txBody>
          <a:bodyPr lIns="99145" tIns="49569" rIns="99145" bIns="49569"/>
          <a:lstStyle>
            <a:lvl1pPr marL="10333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01429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17"/>
            <a:ext cx="9815669" cy="532937"/>
          </a:xfrm>
          <a:prstGeom prst="rect">
            <a:avLst/>
          </a:prstGeom>
        </p:spPr>
        <p:txBody>
          <a:bodyPr lIns="99145" tIns="49569" rIns="99145" bIns="4956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4"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3"/>
            <a:ext cx="9815669" cy="532937"/>
          </a:xfrm>
          <a:prstGeom prst="rect">
            <a:avLst/>
          </a:prstGeom>
          <a:solidFill>
            <a:srgbClr val="A25BA0"/>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299750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p:spPr>
        <p:txBody>
          <a:bodyPr lIns="99145" tIns="49569" rIns="99145" bIns="4956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85668" y="202013"/>
            <a:ext cx="9815669" cy="532937"/>
          </a:xfrm>
          <a:prstGeom prst="rect">
            <a:avLst/>
          </a:prstGeom>
          <a:solidFill>
            <a:schemeClr val="accent2"/>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939344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980"/>
            <a:r>
              <a:rPr lang="en-GB" sz="9800" dirty="0">
                <a:solidFill>
                  <a:prstClr val="white"/>
                </a:solidFill>
                <a:latin typeface="Arial Black"/>
              </a:rPr>
              <a:t>04</a:t>
            </a:r>
            <a:endParaRPr lang="en-GB" sz="9800" dirty="0">
              <a:solidFill>
                <a:prstClr val="white"/>
              </a:solidFill>
            </a:endParaRPr>
          </a:p>
        </p:txBody>
      </p:sp>
      <p:sp>
        <p:nvSpPr>
          <p:cNvPr id="7" name="TextBox 6"/>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3330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p:spPr>
        <p:txBody>
          <a:bodyPr lIns="99123" tIns="49559" rIns="99123" bIns="4955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5"/>
            <a:ext cx="9815669" cy="532937"/>
          </a:xfrm>
          <a:prstGeom prst="rect">
            <a:avLst/>
          </a:prstGeom>
          <a:solidFill>
            <a:srgbClr val="0072C6"/>
          </a:solidFill>
        </p:spPr>
        <p:txBody>
          <a:bodyPr lIns="99123" tIns="49559" rIns="99123" bIns="4955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1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227019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33BBB1"/>
          </a:solidFill>
        </p:spPr>
        <p:txBody>
          <a:bodyPr lIns="99145" tIns="49569" rIns="99145" bIns="49569"/>
          <a:lstStyle>
            <a:lvl1pPr marL="10333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28555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rgbClr val="33BBB1"/>
          </a:solidFill>
        </p:spPr>
        <p:txBody>
          <a:bodyPr lIns="99145" tIns="49569" rIns="99145" bIns="49569"/>
          <a:lstStyle>
            <a:lvl1pPr marL="10333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23810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17"/>
            <a:ext cx="9815669" cy="532937"/>
          </a:xfrm>
          <a:prstGeom prst="rect">
            <a:avLst/>
          </a:prstGeom>
        </p:spPr>
        <p:txBody>
          <a:bodyPr lIns="99145" tIns="49569" rIns="99145" bIns="4956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4"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3"/>
            <a:ext cx="9815669" cy="532937"/>
          </a:xfrm>
          <a:prstGeom prst="rect">
            <a:avLst/>
          </a:prstGeom>
          <a:solidFill>
            <a:srgbClr val="33BBB1"/>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61147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p:spPr>
        <p:txBody>
          <a:bodyPr lIns="99145" tIns="49569" rIns="99145" bIns="4956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3"/>
            <a:ext cx="9815669" cy="532937"/>
          </a:xfrm>
          <a:prstGeom prst="rect">
            <a:avLst/>
          </a:prstGeom>
          <a:solidFill>
            <a:srgbClr val="33BBB1"/>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422558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5055" y="199846"/>
            <a:ext cx="1881823" cy="1219222"/>
          </a:xfrm>
          <a:prstGeom prst="rect">
            <a:avLst/>
          </a:prstGeom>
        </p:spPr>
        <p:txBody>
          <a:bodyPr wrap="square" lIns="0" tIns="0" rIns="0" bIns="0" anchor="ctr">
            <a:noAutofit/>
          </a:bodyPr>
          <a:lstStyle/>
          <a:p>
            <a:pPr defTabSz="991980"/>
            <a:r>
              <a:rPr lang="en-GB" sz="9800" dirty="0">
                <a:solidFill>
                  <a:prstClr val="white"/>
                </a:solidFill>
                <a:latin typeface="Arial Black"/>
              </a:rPr>
              <a:t>05</a:t>
            </a:r>
            <a:endParaRPr lang="en-GB" sz="9800" dirty="0">
              <a:solidFill>
                <a:prstClr val="white"/>
              </a:solidFill>
            </a:endParaRPr>
          </a:p>
        </p:txBody>
      </p:sp>
      <p:sp>
        <p:nvSpPr>
          <p:cNvPr id="7" name="TextBox 6"/>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108825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chemeClr val="accent4"/>
          </a:solidFill>
        </p:spPr>
        <p:txBody>
          <a:bodyPr lIns="99145" tIns="49569" rIns="99145" bIns="49569"/>
          <a:lstStyle>
            <a:lvl1pPr marL="103332"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84774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a:solidFill>
            <a:schemeClr val="accent4"/>
          </a:solidFill>
        </p:spPr>
        <p:txBody>
          <a:bodyPr lIns="99145" tIns="49569" rIns="99145" bIns="49569"/>
          <a:lstStyle>
            <a:lvl1pPr marL="103332"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56182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879" y="200017"/>
            <a:ext cx="9815669" cy="532937"/>
          </a:xfrm>
          <a:prstGeom prst="rect">
            <a:avLst/>
          </a:prstGeom>
        </p:spPr>
        <p:txBody>
          <a:bodyPr lIns="99145" tIns="49569" rIns="99145" bIns="49569"/>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638506" y="1419068"/>
            <a:ext cx="3108415"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911174" y="1419068"/>
            <a:ext cx="3189551"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86218" y="202013"/>
            <a:ext cx="9815669" cy="532937"/>
          </a:xfrm>
          <a:prstGeom prst="rect">
            <a:avLst/>
          </a:prstGeom>
          <a:solidFill>
            <a:schemeClr val="accent4"/>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180753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17"/>
            <a:ext cx="9815669" cy="532937"/>
          </a:xfrm>
          <a:prstGeom prst="rect">
            <a:avLst/>
          </a:prstGeom>
        </p:spPr>
        <p:txBody>
          <a:bodyPr lIns="99145" tIns="49569" rIns="99145" bIns="49569"/>
          <a:lstStyle/>
          <a:p>
            <a:r>
              <a:rPr lang="en-US"/>
              <a:t>Click to edit Master title style</a:t>
            </a:r>
            <a:endParaRPr lang="en-GB"/>
          </a:p>
        </p:txBody>
      </p:sp>
      <p:sp>
        <p:nvSpPr>
          <p:cNvPr id="5" name="Content Placeholder 4"/>
          <p:cNvSpPr>
            <a:spLocks noGrp="1"/>
          </p:cNvSpPr>
          <p:nvPr>
            <p:ph sz="quarter" idx="11"/>
          </p:nvPr>
        </p:nvSpPr>
        <p:spPr>
          <a:xfrm>
            <a:off x="284878" y="1419068"/>
            <a:ext cx="318955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638506" y="1419068"/>
            <a:ext cx="6462042" cy="533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84879" y="732782"/>
            <a:ext cx="9815669" cy="380876"/>
          </a:xfrm>
        </p:spPr>
        <p:txBody>
          <a:bodyPr>
            <a:normAutofit/>
          </a:bodyPr>
          <a:lstStyle>
            <a:lvl1pPr marL="192865" indent="0">
              <a:defRPr sz="23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85668" y="202013"/>
            <a:ext cx="9815669" cy="532937"/>
          </a:xfrm>
          <a:prstGeom prst="rect">
            <a:avLst/>
          </a:prstGeom>
          <a:solidFill>
            <a:schemeClr val="accent4"/>
          </a:solidFill>
        </p:spPr>
        <p:txBody>
          <a:bodyPr lIns="99145" tIns="49569" rIns="99145" bIns="49569"/>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103332"/>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479792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85055" y="199846"/>
            <a:ext cx="1881823" cy="1219222"/>
          </a:xfrm>
          <a:prstGeom prst="rect">
            <a:avLst/>
          </a:prstGeom>
        </p:spPr>
        <p:txBody>
          <a:bodyPr wrap="square" lIns="0" tIns="0" rIns="0" bIns="0" anchor="ctr">
            <a:noAutofit/>
          </a:bodyPr>
          <a:lstStyle/>
          <a:p>
            <a:pPr defTabSz="991980"/>
            <a:r>
              <a:rPr lang="en-GB" sz="9800" dirty="0">
                <a:solidFill>
                  <a:prstClr val="white"/>
                </a:solidFill>
                <a:latin typeface="Arial Black"/>
              </a:rPr>
              <a:t>06</a:t>
            </a:r>
            <a:endParaRPr lang="en-GB" sz="9800" dirty="0">
              <a:solidFill>
                <a:prstClr val="white"/>
              </a:solidFill>
            </a:endParaRPr>
          </a:p>
        </p:txBody>
      </p:sp>
      <p:sp>
        <p:nvSpPr>
          <p:cNvPr id="7" name="TextBox 6"/>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4295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8084" tIns="49559" rIns="99123" bIns="49559" rtlCol="0" anchor="ctr"/>
          <a:lstStyle/>
          <a:p>
            <a:pPr algn="ctr" defTabSz="991773"/>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64537" y="199846"/>
            <a:ext cx="1902164" cy="1219222"/>
          </a:xfrm>
          <a:prstGeom prst="rect">
            <a:avLst/>
          </a:prstGeom>
        </p:spPr>
        <p:txBody>
          <a:bodyPr wrap="square" lIns="0" tIns="0" rIns="0" bIns="0" anchor="ctr">
            <a:noAutofit/>
          </a:bodyPr>
          <a:lstStyle/>
          <a:p>
            <a:pPr defTabSz="991773"/>
            <a:r>
              <a:rPr lang="en-GB" sz="9800" dirty="0">
                <a:solidFill>
                  <a:prstClr val="white"/>
                </a:solidFill>
                <a:latin typeface="Arial Black"/>
              </a:rPr>
              <a:t>01</a:t>
            </a:r>
            <a:endParaRPr lang="en-GB" sz="9800" dirty="0">
              <a:solidFill>
                <a:prstClr val="white"/>
              </a:solidFill>
            </a:endParaRPr>
          </a:p>
        </p:txBody>
      </p:sp>
      <p:sp>
        <p:nvSpPr>
          <p:cNvPr id="2" name="TextBox 1"/>
          <p:cNvSpPr txBox="1"/>
          <p:nvPr userDrawn="1"/>
        </p:nvSpPr>
        <p:spPr>
          <a:xfrm>
            <a:off x="264538" y="6522175"/>
            <a:ext cx="9753436" cy="407863"/>
          </a:xfrm>
          <a:prstGeom prst="rect">
            <a:avLst/>
          </a:prstGeom>
          <a:noFill/>
        </p:spPr>
        <p:txBody>
          <a:bodyPr wrap="square" lIns="99123" tIns="49559" rIns="99123" bIns="49559" rtlCol="0">
            <a:spAutoFit/>
          </a:bodyPr>
          <a:lstStyle/>
          <a:p>
            <a:pPr defTabSz="991773"/>
            <a:r>
              <a:rPr lang="en-GB" i="1" dirty="0">
                <a:solidFill>
                  <a:prstClr val="white"/>
                </a:solidFill>
              </a:rPr>
              <a:t>Transforming London’s health and care together</a:t>
            </a:r>
          </a:p>
        </p:txBody>
      </p:sp>
      <p:cxnSp>
        <p:nvCxnSpPr>
          <p:cNvPr id="6" name="Straight Connector 5"/>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378704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980"/>
            <a:r>
              <a:rPr lang="en-GB" sz="9800" dirty="0">
                <a:solidFill>
                  <a:prstClr val="white"/>
                </a:solidFill>
                <a:latin typeface="Arial Black"/>
              </a:rPr>
              <a:t>07</a:t>
            </a:r>
            <a:endParaRPr lang="en-GB" sz="9800" dirty="0">
              <a:solidFill>
                <a:prstClr val="white"/>
              </a:solidFill>
            </a:endParaRPr>
          </a:p>
        </p:txBody>
      </p:sp>
      <p:sp>
        <p:nvSpPr>
          <p:cNvPr id="7" name="TextBox 6"/>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69910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GB" dirty="0">
              <a:solidFill>
                <a:prstClr val="white"/>
              </a:solidFill>
            </a:endParaRPr>
          </a:p>
        </p:txBody>
      </p:sp>
      <p:sp>
        <p:nvSpPr>
          <p:cNvPr id="11" name="Text Placeholder 10"/>
          <p:cNvSpPr>
            <a:spLocks noGrp="1"/>
          </p:cNvSpPr>
          <p:nvPr>
            <p:ph type="body" sz="quarter" idx="10" hasCustomPrompt="1"/>
          </p:nvPr>
        </p:nvSpPr>
        <p:spPr>
          <a:xfrm>
            <a:off x="284880" y="1418359"/>
            <a:ext cx="7933311" cy="533226"/>
          </a:xfrm>
        </p:spPr>
        <p:txBody>
          <a:bodyPr>
            <a:noAutofit/>
          </a:bodyPr>
          <a:lstStyle>
            <a:lvl1pPr>
              <a:defRPr sz="4000" baseline="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64537" y="199846"/>
            <a:ext cx="1902164" cy="1219222"/>
          </a:xfrm>
          <a:prstGeom prst="rect">
            <a:avLst/>
          </a:prstGeom>
        </p:spPr>
        <p:txBody>
          <a:bodyPr wrap="square" lIns="0" tIns="0" rIns="0" bIns="0" anchor="ctr">
            <a:noAutofit/>
          </a:bodyPr>
          <a:lstStyle/>
          <a:p>
            <a:pPr defTabSz="991980"/>
            <a:r>
              <a:rPr lang="en-GB" sz="9800" dirty="0">
                <a:solidFill>
                  <a:prstClr val="white"/>
                </a:solidFill>
                <a:latin typeface="Arial Black"/>
              </a:rPr>
              <a:t>09</a:t>
            </a:r>
            <a:endParaRPr lang="en-GB" sz="9800" dirty="0">
              <a:solidFill>
                <a:prstClr val="white"/>
              </a:solidFill>
            </a:endParaRPr>
          </a:p>
        </p:txBody>
      </p:sp>
      <p:sp>
        <p:nvSpPr>
          <p:cNvPr id="7" name="TextBox 6"/>
          <p:cNvSpPr txBox="1"/>
          <p:nvPr userDrawn="1"/>
        </p:nvSpPr>
        <p:spPr>
          <a:xfrm>
            <a:off x="264538" y="6522173"/>
            <a:ext cx="9753436" cy="407883"/>
          </a:xfrm>
          <a:prstGeom prst="rect">
            <a:avLst/>
          </a:prstGeom>
          <a:noFill/>
        </p:spPr>
        <p:txBody>
          <a:bodyPr wrap="square" lIns="99145" tIns="49569" rIns="99145" bIns="49569" rtlCol="0">
            <a:spAutoFit/>
          </a:bodyPr>
          <a:lstStyle/>
          <a:p>
            <a:pPr defTabSz="991980"/>
            <a:r>
              <a:rPr lang="en-GB" i="1" dirty="0">
                <a:solidFill>
                  <a:prstClr val="white"/>
                </a:solidFill>
              </a:rPr>
              <a:t>Transforming London’s health and care together</a:t>
            </a:r>
          </a:p>
        </p:txBody>
      </p:sp>
      <p:cxnSp>
        <p:nvCxnSpPr>
          <p:cNvPr id="8" name="Straight Connector 7"/>
          <p:cNvCxnSpPr/>
          <p:nvPr userDrawn="1"/>
        </p:nvCxnSpPr>
        <p:spPr>
          <a:xfrm>
            <a:off x="264538" y="6522092"/>
            <a:ext cx="9753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601671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5976" y="1756417"/>
            <a:ext cx="8914156" cy="610019"/>
          </a:xfrm>
        </p:spPr>
        <p:txBody>
          <a:bodyPr>
            <a:normAutofit/>
          </a:bodyPr>
          <a:lstStyle>
            <a:lvl1pPr>
              <a:defRPr sz="26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84879" y="2406871"/>
            <a:ext cx="9815669" cy="4343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9" y="-258963"/>
            <a:ext cx="10385425" cy="1883772"/>
          </a:xfrm>
          <a:prstGeom prst="rect">
            <a:avLst/>
          </a:prstGeom>
        </p:spPr>
      </p:pic>
    </p:spTree>
    <p:extLst>
      <p:ext uri="{BB962C8B-B14F-4D97-AF65-F5344CB8AC3E}">
        <p14:creationId xmlns:p14="http://schemas.microsoft.com/office/powerpoint/2010/main" val="14639500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sp>
        <p:nvSpPr>
          <p:cNvPr id="7" name="Rectangle 6"/>
          <p:cNvSpPr/>
          <p:nvPr userDrawn="1"/>
        </p:nvSpPr>
        <p:spPr>
          <a:xfrm>
            <a:off x="1" y="0"/>
            <a:ext cx="10385425" cy="7254875"/>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145" tIns="49569" rIns="99145" bIns="49569" rtlCol="0" anchor="ctr"/>
          <a:lstStyle/>
          <a:p>
            <a:pPr algn="ctr" defTabSz="991980"/>
            <a:endParaRPr lang="en-US">
              <a:solidFill>
                <a:srgbClr val="FFFFFF"/>
              </a:solidFill>
            </a:endParaRPr>
          </a:p>
        </p:txBody>
      </p:sp>
      <p:sp>
        <p:nvSpPr>
          <p:cNvPr id="11" name="Slide Number Placeholder 5"/>
          <p:cNvSpPr txBox="1">
            <a:spLocks/>
          </p:cNvSpPr>
          <p:nvPr userDrawn="1"/>
        </p:nvSpPr>
        <p:spPr>
          <a:xfrm>
            <a:off x="3699947" y="376609"/>
            <a:ext cx="2985533" cy="1443705"/>
          </a:xfrm>
          <a:prstGeom prst="rect">
            <a:avLst/>
          </a:prstGeom>
        </p:spPr>
        <p:txBody>
          <a:bodyPr vert="horz" wrap="none" lIns="132268" tIns="66132" rIns="132268" bIns="66132"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5200" smtClean="0">
                <a:solidFill>
                  <a:srgbClr val="FFFFFF"/>
                </a:solidFill>
                <a:latin typeface="Roboto Medium" charset="0"/>
                <a:ea typeface="Roboto Medium" charset="0"/>
                <a:cs typeface="Roboto Medium" charset="0"/>
              </a:rPr>
              <a:pPr algn="ctr"/>
              <a:t>‹#›</a:t>
            </a:fld>
            <a:endParaRPr lang="en-US" sz="15200" dirty="0">
              <a:solidFill>
                <a:srgbClr val="FFFFFF"/>
              </a:solidFill>
              <a:latin typeface="Roboto Medium" charset="0"/>
              <a:ea typeface="Roboto Medium" charset="0"/>
              <a:cs typeface="Roboto Medium" charset="0"/>
            </a:endParaRPr>
          </a:p>
        </p:txBody>
      </p:sp>
      <p:sp>
        <p:nvSpPr>
          <p:cNvPr id="9" name="Title 8"/>
          <p:cNvSpPr>
            <a:spLocks noGrp="1"/>
          </p:cNvSpPr>
          <p:nvPr>
            <p:ph type="title"/>
          </p:nvPr>
        </p:nvSpPr>
        <p:spPr>
          <a:xfrm>
            <a:off x="1061591" y="862857"/>
            <a:ext cx="8262599" cy="559441"/>
          </a:xfrm>
          <a:prstGeom prst="rect">
            <a:avLst/>
          </a:prstGeom>
        </p:spPr>
        <p:txBody>
          <a:bodyPr lIns="99145" tIns="49569" rIns="99145" bIns="49569"/>
          <a:lstStyle>
            <a:lvl1pPr algn="ctr">
              <a:lnSpc>
                <a:spcPct val="70000"/>
              </a:lnSpc>
              <a:defRPr sz="4000" b="1" i="0">
                <a:latin typeface="Roboto Thin" charset="0"/>
                <a:ea typeface="Roboto Thin" charset="0"/>
                <a:cs typeface="Roboto Thin" charset="0"/>
              </a:defRPr>
            </a:lvl1pPr>
          </a:lstStyle>
          <a:p>
            <a:r>
              <a:rPr lang="en-US"/>
              <a:t>Click to edit Master title style</a:t>
            </a:r>
            <a:endParaRPr lang="en-US" dirty="0"/>
          </a:p>
        </p:txBody>
      </p:sp>
      <p:sp>
        <p:nvSpPr>
          <p:cNvPr id="4" name="Content Placeholder 3"/>
          <p:cNvSpPr>
            <a:spLocks noGrp="1"/>
          </p:cNvSpPr>
          <p:nvPr>
            <p:ph sz="quarter" idx="10"/>
          </p:nvPr>
        </p:nvSpPr>
        <p:spPr>
          <a:xfrm>
            <a:off x="1061414" y="1351972"/>
            <a:ext cx="8262598" cy="328119"/>
          </a:xfrm>
          <a:prstGeom prst="rect">
            <a:avLst/>
          </a:prstGeom>
        </p:spPr>
        <p:txBody>
          <a:bodyPr/>
          <a:lstStyle>
            <a:lvl1pPr marL="0" indent="0" algn="ctr">
              <a:buNone/>
              <a:defRPr sz="1200" b="0" i="0" spc="331">
                <a:solidFill>
                  <a:schemeClr val="tx1">
                    <a:alpha val="50000"/>
                  </a:schemeClr>
                </a:solidFill>
                <a:latin typeface="Roboto Medium" charset="0"/>
                <a:ea typeface="Roboto Medium" charset="0"/>
                <a:cs typeface="Roboto Medium" charset="0"/>
              </a:defRPr>
            </a:lvl1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1512" y="2027414"/>
            <a:ext cx="1654792" cy="4189727"/>
          </a:xfrm>
          <a:prstGeom prst="rect">
            <a:avLst/>
          </a:prstGeom>
          <a:effectLst>
            <a:outerShdw blurRad="482600" dist="152400" dir="5400000" sx="102000" sy="102000" algn="t" rotWithShape="0">
              <a:prstClr val="black">
                <a:alpha val="20000"/>
              </a:prstClr>
            </a:outerShdw>
          </a:effec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8035" y="-356455"/>
            <a:ext cx="4548631" cy="9656239"/>
          </a:xfrm>
          <a:prstGeom prst="rect">
            <a:avLst/>
          </a:prstGeom>
          <a:effectLst>
            <a:outerShdw blurRad="495300" dist="304800" dir="5400000" algn="t" rotWithShape="0">
              <a:prstClr val="black">
                <a:alpha val="12000"/>
              </a:prstClr>
            </a:outerShdw>
          </a:effectLst>
        </p:spPr>
      </p:pic>
      <p:sp>
        <p:nvSpPr>
          <p:cNvPr id="10" name="Picture Placeholder 2"/>
          <p:cNvSpPr>
            <a:spLocks noGrp="1"/>
          </p:cNvSpPr>
          <p:nvPr>
            <p:ph type="pic" sz="quarter" idx="12" hasCustomPrompt="1"/>
          </p:nvPr>
        </p:nvSpPr>
        <p:spPr>
          <a:xfrm>
            <a:off x="4465036" y="2560808"/>
            <a:ext cx="1426962" cy="3148657"/>
          </a:xfrm>
          <a:prstGeom prst="rect">
            <a:avLst/>
          </a:prstGeom>
          <a:pattFill prst="pct5">
            <a:fgClr>
              <a:schemeClr val="tx1"/>
            </a:fgClr>
            <a:bgClr>
              <a:schemeClr val="bg1">
                <a:lumMod val="85000"/>
              </a:schemeClr>
            </a:bgClr>
          </a:pattFill>
        </p:spPr>
        <p:txBody>
          <a:bodyPr anchor="ctr"/>
          <a:lstStyle>
            <a:lvl1pPr marL="0" indent="0" algn="ctr">
              <a:buNone/>
              <a:defRPr sz="19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35254993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000" y="1284867"/>
            <a:ext cx="7789069" cy="5037387"/>
          </a:xfrm>
          <a:prstGeom prst="rect">
            <a:avLst/>
          </a:prstGeom>
        </p:spPr>
        <p:txBody>
          <a:bodyPr lIns="99145" tIns="49569" rIns="99145" bIns="49569" anchor="b"/>
          <a:lstStyle>
            <a:lvl1pPr algn="ctr">
              <a:defRPr sz="6500"/>
            </a:lvl1pPr>
          </a:lstStyle>
          <a:p>
            <a:r>
              <a:rPr lang="en-US"/>
              <a:t>Click to edit Master title style</a:t>
            </a:r>
            <a:endParaRPr lang="en-GB" dirty="0"/>
          </a:p>
        </p:txBody>
      </p:sp>
      <p:sp>
        <p:nvSpPr>
          <p:cNvPr id="4" name="Date Placeholder 3"/>
          <p:cNvSpPr>
            <a:spLocks noGrp="1"/>
          </p:cNvSpPr>
          <p:nvPr>
            <p:ph type="dt" sz="half" idx="10"/>
          </p:nvPr>
        </p:nvSpPr>
        <p:spPr>
          <a:xfrm>
            <a:off x="714000" y="6490732"/>
            <a:ext cx="2336721" cy="386255"/>
          </a:xfrm>
          <a:prstGeom prst="rect">
            <a:avLst/>
          </a:prstGeom>
        </p:spPr>
        <p:txBody>
          <a:bodyPr lIns="99145" tIns="49569" rIns="99145" bIns="49569"/>
          <a:lstStyle/>
          <a:p>
            <a:pPr defTabSz="985237"/>
            <a:fld id="{538D9C49-866B-42B9-B2D2-E45E6D9C78B5}" type="datetimeFigureOut">
              <a:rPr lang="en-GB" smtClean="0">
                <a:solidFill>
                  <a:prstClr val="black"/>
                </a:solidFill>
              </a:rPr>
              <a:pPr defTabSz="985237"/>
              <a:t>05/07/2019</a:t>
            </a:fld>
            <a:endParaRPr lang="en-GB">
              <a:solidFill>
                <a:prstClr val="black"/>
              </a:solidFill>
            </a:endParaRPr>
          </a:p>
        </p:txBody>
      </p:sp>
      <p:sp>
        <p:nvSpPr>
          <p:cNvPr id="5" name="Footer Placeholder 4"/>
          <p:cNvSpPr>
            <a:spLocks noGrp="1"/>
          </p:cNvSpPr>
          <p:nvPr>
            <p:ph type="ftr" sz="quarter" idx="11"/>
          </p:nvPr>
        </p:nvSpPr>
        <p:spPr>
          <a:xfrm>
            <a:off x="3440173" y="6724342"/>
            <a:ext cx="3505081" cy="386255"/>
          </a:xfrm>
          <a:prstGeom prst="rect">
            <a:avLst/>
          </a:prstGeom>
        </p:spPr>
        <p:txBody>
          <a:bodyPr/>
          <a:lstStyle/>
          <a:p>
            <a:pPr defTabSz="985237"/>
            <a:endParaRPr lang="en-GB">
              <a:solidFill>
                <a:prstClr val="black"/>
              </a:solidFill>
            </a:endParaRPr>
          </a:p>
        </p:txBody>
      </p:sp>
      <p:sp>
        <p:nvSpPr>
          <p:cNvPr id="6" name="Slide Number Placeholder 5"/>
          <p:cNvSpPr>
            <a:spLocks noGrp="1"/>
          </p:cNvSpPr>
          <p:nvPr>
            <p:ph type="sldNum" sz="quarter" idx="12"/>
          </p:nvPr>
        </p:nvSpPr>
        <p:spPr>
          <a:xfrm>
            <a:off x="7334706" y="6724342"/>
            <a:ext cx="2336721" cy="386255"/>
          </a:xfrm>
          <a:prstGeom prst="rect">
            <a:avLst/>
          </a:prstGeom>
        </p:spPr>
        <p:txBody>
          <a:bodyPr/>
          <a:lstStyle/>
          <a:p>
            <a:pPr defTabSz="985237"/>
            <a:fld id="{A338B474-DB92-40EF-B3F8-3EB48E33F197}" type="slidenum">
              <a:rPr lang="en-GB" smtClean="0">
                <a:solidFill>
                  <a:prstClr val="black"/>
                </a:solidFill>
              </a:rPr>
              <a:pPr defTabSz="985237"/>
              <a:t>‹#›</a:t>
            </a:fld>
            <a:endParaRPr lang="en-GB">
              <a:solidFill>
                <a:prstClr val="black"/>
              </a:solidFill>
            </a:endParaRPr>
          </a:p>
        </p:txBody>
      </p:sp>
    </p:spTree>
    <p:extLst>
      <p:ext uri="{BB962C8B-B14F-4D97-AF65-F5344CB8AC3E}">
        <p14:creationId xmlns:p14="http://schemas.microsoft.com/office/powerpoint/2010/main" val="30026131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39297" y="1484127"/>
            <a:ext cx="9411137" cy="3832157"/>
          </a:xfrm>
        </p:spPr>
        <p:txBody>
          <a:bodyPr anchor="t">
            <a:noAutofit/>
          </a:bodyPr>
          <a:lstStyle>
            <a:lvl1pPr>
              <a:defRPr sz="88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519273" y="5316641"/>
            <a:ext cx="7736846" cy="1015476"/>
          </a:xfrm>
        </p:spPr>
        <p:txBody>
          <a:bodyPr anchor="b">
            <a:noAutofit/>
          </a:bodyPr>
          <a:lstStyle>
            <a:lvl1pPr marL="0" indent="0">
              <a:buFontTx/>
              <a:buNone/>
              <a:defRPr sz="3100">
                <a:solidFill>
                  <a:srgbClr val="00ADC6"/>
                </a:solidFill>
              </a:defRPr>
            </a:lvl1pPr>
          </a:lstStyle>
          <a:p>
            <a:pPr lvl="0"/>
            <a:r>
              <a:rPr lang="en-US" dirty="0"/>
              <a:t>Sub heading</a:t>
            </a:r>
          </a:p>
        </p:txBody>
      </p:sp>
      <p:sp>
        <p:nvSpPr>
          <p:cNvPr id="21" name="Rectangle 20"/>
          <p:cNvSpPr/>
          <p:nvPr userDrawn="1"/>
        </p:nvSpPr>
        <p:spPr>
          <a:xfrm>
            <a:off x="519281" y="6833930"/>
            <a:ext cx="2066982" cy="254810"/>
          </a:xfrm>
          <a:prstGeom prst="rect">
            <a:avLst/>
          </a:prstGeom>
          <a:ln>
            <a:noFill/>
          </a:ln>
        </p:spPr>
        <p:style>
          <a:lnRef idx="2">
            <a:schemeClr val="dk1"/>
          </a:lnRef>
          <a:fillRef idx="1">
            <a:schemeClr val="lt1"/>
          </a:fillRef>
          <a:effectRef idx="0">
            <a:schemeClr val="dk1"/>
          </a:effectRef>
          <a:fontRef idx="minor">
            <a:schemeClr val="dk1"/>
          </a:fontRef>
        </p:style>
        <p:txBody>
          <a:bodyPr lIns="99209" tIns="49612" rIns="99209" bIns="49612" rtlCol="0" anchor="ctr"/>
          <a:lstStyle/>
          <a:p>
            <a:pPr algn="ctr" defTabSz="496308"/>
            <a:endParaRPr lang="en-US">
              <a:solidFill>
                <a:srgbClr val="000000"/>
              </a:solidFill>
            </a:endParaRPr>
          </a:p>
        </p:txBody>
      </p:sp>
      <p:sp>
        <p:nvSpPr>
          <p:cNvPr id="7" name="Content Placeholder 19"/>
          <p:cNvSpPr>
            <a:spLocks noGrp="1"/>
          </p:cNvSpPr>
          <p:nvPr>
            <p:ph sz="quarter" idx="11" hasCustomPrompt="1"/>
          </p:nvPr>
        </p:nvSpPr>
        <p:spPr>
          <a:xfrm>
            <a:off x="519469" y="6332116"/>
            <a:ext cx="4951891" cy="381924"/>
          </a:xfrm>
        </p:spPr>
        <p:txBody>
          <a:bodyPr anchor="b">
            <a:noAutofit/>
          </a:bodyPr>
          <a:lstStyle>
            <a:lvl1pPr marL="0" indent="0">
              <a:buFontTx/>
              <a:buNone/>
              <a:defRPr sz="1800">
                <a:solidFill>
                  <a:srgbClr val="00ADC6"/>
                </a:solidFill>
              </a:defRPr>
            </a:lvl1pPr>
          </a:lstStyle>
          <a:p>
            <a:pPr lvl="0"/>
            <a:r>
              <a:rPr lang="en-US" dirty="0"/>
              <a:t>Insert date</a:t>
            </a:r>
          </a:p>
        </p:txBody>
      </p:sp>
    </p:spTree>
    <p:extLst>
      <p:ext uri="{BB962C8B-B14F-4D97-AF65-F5344CB8AC3E}">
        <p14:creationId xmlns:p14="http://schemas.microsoft.com/office/powerpoint/2010/main" val="24807552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5576" y="296106"/>
            <a:ext cx="927765" cy="538473"/>
          </a:xfrm>
          <a:prstGeom prst="rect">
            <a:avLst/>
          </a:prstGeom>
        </p:spPr>
      </p:pic>
      <p:sp>
        <p:nvSpPr>
          <p:cNvPr id="9" name="Rectangle 8"/>
          <p:cNvSpPr/>
          <p:nvPr userDrawn="1"/>
        </p:nvSpPr>
        <p:spPr>
          <a:xfrm>
            <a:off x="1" y="0"/>
            <a:ext cx="10385425" cy="7254875"/>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9209" tIns="49612" rIns="99209" bIns="49612" rtlCol="0" anchor="ctr"/>
          <a:lstStyle/>
          <a:p>
            <a:pPr algn="ctr" defTabSz="496308"/>
            <a:endParaRPr lang="en-US">
              <a:solidFill>
                <a:srgbClr val="FFFFFF"/>
              </a:solidFill>
            </a:endParaRPr>
          </a:p>
        </p:txBody>
      </p:sp>
      <p:sp>
        <p:nvSpPr>
          <p:cNvPr id="15" name="Content Placeholder 19"/>
          <p:cNvSpPr>
            <a:spLocks noGrp="1"/>
          </p:cNvSpPr>
          <p:nvPr>
            <p:ph sz="quarter" idx="10" hasCustomPrompt="1"/>
          </p:nvPr>
        </p:nvSpPr>
        <p:spPr>
          <a:xfrm>
            <a:off x="519273" y="5316641"/>
            <a:ext cx="7736846" cy="1015476"/>
          </a:xfrm>
        </p:spPr>
        <p:txBody>
          <a:bodyPr anchor="b">
            <a:noAutofit/>
          </a:bodyPr>
          <a:lstStyle>
            <a:lvl1pPr marL="0" indent="0">
              <a:buFontTx/>
              <a:buNone/>
              <a:defRPr sz="3100">
                <a:solidFill>
                  <a:schemeClr val="bg1"/>
                </a:solidFill>
              </a:defRPr>
            </a:lvl1pPr>
          </a:lstStyle>
          <a:p>
            <a:pPr lvl="0"/>
            <a:r>
              <a:rPr lang="en-US" dirty="0"/>
              <a:t>Sub heading</a:t>
            </a:r>
          </a:p>
        </p:txBody>
      </p:sp>
      <p:sp>
        <p:nvSpPr>
          <p:cNvPr id="18" name="Title 1"/>
          <p:cNvSpPr>
            <a:spLocks noGrp="1"/>
          </p:cNvSpPr>
          <p:nvPr>
            <p:ph type="title"/>
          </p:nvPr>
        </p:nvSpPr>
        <p:spPr>
          <a:xfrm>
            <a:off x="539297" y="1484127"/>
            <a:ext cx="9411137" cy="3832157"/>
          </a:xfrm>
        </p:spPr>
        <p:txBody>
          <a:bodyPr anchor="t">
            <a:noAutofit/>
          </a:bodyPr>
          <a:lstStyle>
            <a:lvl1pPr>
              <a:defRPr sz="88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519271" y="6332254"/>
            <a:ext cx="2423266" cy="386255"/>
          </a:xfrm>
          <a:prstGeom prst="rect">
            <a:avLst/>
          </a:prstGeom>
        </p:spPr>
        <p:txBody>
          <a:bodyPr vert="horz" lIns="99209" tIns="49612" rIns="99209" bIns="49612"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1554" y="5836888"/>
            <a:ext cx="1388952" cy="1011668"/>
          </a:xfrm>
          <a:prstGeom prst="rect">
            <a:avLst/>
          </a:prstGeom>
        </p:spPr>
      </p:pic>
      <p:sp>
        <p:nvSpPr>
          <p:cNvPr id="10" name="Content Placeholder 19"/>
          <p:cNvSpPr>
            <a:spLocks noGrp="1"/>
          </p:cNvSpPr>
          <p:nvPr>
            <p:ph sz="quarter" idx="11" hasCustomPrompt="1"/>
          </p:nvPr>
        </p:nvSpPr>
        <p:spPr>
          <a:xfrm>
            <a:off x="519469" y="6332116"/>
            <a:ext cx="4951891" cy="381924"/>
          </a:xfrm>
        </p:spPr>
        <p:txBody>
          <a:bodyPr anchor="b">
            <a:noAutofit/>
          </a:bodyPr>
          <a:lstStyle>
            <a:lvl1pPr marL="0" indent="0">
              <a:buFontTx/>
              <a:buNone/>
              <a:defRPr sz="1800">
                <a:solidFill>
                  <a:schemeClr val="bg1"/>
                </a:solidFill>
              </a:defRPr>
            </a:lvl1pPr>
          </a:lstStyle>
          <a:p>
            <a:pPr lvl="0"/>
            <a:r>
              <a:rPr lang="en-US" dirty="0"/>
              <a:t>Insert date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12175332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209" tIns="49612" rIns="99209" bIns="49612"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67"/>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37966612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209" tIns="49612" rIns="99209" bIns="49612"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562230" y="4851710"/>
            <a:ext cx="3699651"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562382" y="1548362"/>
            <a:ext cx="3857721" cy="3181922"/>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13893852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Title 1"/>
          <p:cNvSpPr>
            <a:spLocks noGrp="1"/>
          </p:cNvSpPr>
          <p:nvPr>
            <p:ph type="title"/>
          </p:nvPr>
        </p:nvSpPr>
        <p:spPr>
          <a:xfrm>
            <a:off x="519276" y="495025"/>
            <a:ext cx="4255348" cy="2285776"/>
          </a:xfrm>
        </p:spPr>
        <p:txBody>
          <a:bodyPr anchor="t">
            <a:noAutofit/>
          </a:bodyPr>
          <a:lstStyle>
            <a:lvl1pPr>
              <a:defRPr sz="53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519300" y="2975953"/>
            <a:ext cx="4174240" cy="953548"/>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519469" y="6332116"/>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371187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0091C9"/>
          </a:solidFill>
        </p:spPr>
        <p:txBody>
          <a:bodyPr lIns="99123" tIns="49559" rIns="99123" bIns="49559"/>
          <a:lstStyle>
            <a:lvl1pPr marL="10331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84879" y="732812"/>
            <a:ext cx="9815669" cy="457049"/>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19097"/>
            <a:ext cx="9815669" cy="5254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556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300" y="5236606"/>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69" y="6332116"/>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426497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43"/>
            <a:ext cx="4015764" cy="2285776"/>
          </a:xfrm>
          <a:prstGeom prst="rect">
            <a:avLst/>
          </a:prstGeom>
        </p:spPr>
        <p:txBody>
          <a:bodyPr vert="horz" lIns="99209" tIns="49612" rIns="99209" bIns="49612"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67"/>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363"/>
            <a:ext cx="4015764" cy="2285776"/>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34904617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19"/>
            <a:ext cx="4255348"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300" y="5236606"/>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69" y="6332116"/>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893003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1" name="Title 1"/>
          <p:cNvSpPr>
            <a:spLocks noGrp="1"/>
          </p:cNvSpPr>
          <p:nvPr>
            <p:ph type="title"/>
          </p:nvPr>
        </p:nvSpPr>
        <p:spPr>
          <a:xfrm>
            <a:off x="5940466" y="1387143"/>
            <a:ext cx="4015764" cy="2285776"/>
          </a:xfrm>
        </p:spPr>
        <p:txBody>
          <a:bodyPr anchor="t">
            <a:noAutofit/>
          </a:bodyPr>
          <a:lstStyle>
            <a:lvl1pPr>
              <a:defRPr sz="53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940466" y="3852167"/>
            <a:ext cx="4015764"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940466" y="4901298"/>
            <a:ext cx="4015764"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3411819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8"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940645" y="4234119"/>
            <a:ext cx="401576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940645" y="5283222"/>
            <a:ext cx="4015765"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26600790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6120756" y="1342362"/>
            <a:ext cx="4015764" cy="2285776"/>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6123067" y="3628139"/>
            <a:ext cx="3980615" cy="981072"/>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6123058" y="4609568"/>
            <a:ext cx="3980613"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5087293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Content Placeholder 19"/>
          <p:cNvSpPr>
            <a:spLocks noGrp="1"/>
          </p:cNvSpPr>
          <p:nvPr>
            <p:ph sz="quarter" idx="11" hasCustomPrompt="1"/>
          </p:nvPr>
        </p:nvSpPr>
        <p:spPr>
          <a:xfrm>
            <a:off x="5873152" y="3605183"/>
            <a:ext cx="4015764" cy="599519"/>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873152" y="4204577"/>
            <a:ext cx="3842675" cy="348576"/>
          </a:xfrm>
        </p:spPr>
        <p:txBody>
          <a:bodyPr anchor="b">
            <a:noAutofit/>
          </a:bodyPr>
          <a:lstStyle>
            <a:lvl1pPr marL="0" indent="0">
              <a:buFontTx/>
              <a:buNone/>
              <a:defRPr sz="1800">
                <a:solidFill>
                  <a:srgbClr val="00ADC6"/>
                </a:solidFill>
              </a:defRPr>
            </a:lvl1pPr>
          </a:lstStyle>
          <a:p>
            <a:pPr lvl="0"/>
            <a:r>
              <a:rPr lang="en-US" dirty="0"/>
              <a:t>Insert date</a:t>
            </a:r>
          </a:p>
        </p:txBody>
      </p:sp>
      <p:sp>
        <p:nvSpPr>
          <p:cNvPr id="9" name="Title 1"/>
          <p:cNvSpPr>
            <a:spLocks noGrp="1"/>
          </p:cNvSpPr>
          <p:nvPr>
            <p:ph type="title"/>
          </p:nvPr>
        </p:nvSpPr>
        <p:spPr>
          <a:xfrm>
            <a:off x="5873152" y="1319265"/>
            <a:ext cx="4015764" cy="2285776"/>
          </a:xfrm>
        </p:spPr>
        <p:txBody>
          <a:bodyPr anchor="t">
            <a:noAutofit/>
          </a:bodyPr>
          <a:lstStyle>
            <a:lvl1pPr>
              <a:defRPr sz="53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41165278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1" y="0"/>
            <a:ext cx="10385425" cy="7254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9209" tIns="49612" rIns="99209" bIns="49612" rtlCol="0" anchor="ctr"/>
          <a:lstStyle/>
          <a:p>
            <a:pPr algn="ctr" defTabSz="496308"/>
            <a:endParaRPr lang="en-US">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9320" y="5805154"/>
            <a:ext cx="1043277" cy="1061702"/>
          </a:xfrm>
          <a:prstGeom prst="rect">
            <a:avLst/>
          </a:prstGeom>
        </p:spPr>
      </p:pic>
      <p:sp>
        <p:nvSpPr>
          <p:cNvPr id="8" name="Content Placeholder 19"/>
          <p:cNvSpPr>
            <a:spLocks noGrp="1"/>
          </p:cNvSpPr>
          <p:nvPr>
            <p:ph sz="quarter" idx="10" hasCustomPrompt="1"/>
          </p:nvPr>
        </p:nvSpPr>
        <p:spPr>
          <a:xfrm>
            <a:off x="692362" y="4669231"/>
            <a:ext cx="7736846" cy="543765"/>
          </a:xfrm>
        </p:spPr>
        <p:txBody>
          <a:bodyPr>
            <a:normAutofit/>
          </a:bodyPr>
          <a:lstStyle>
            <a:lvl1pPr marL="0" indent="0">
              <a:buFontTx/>
              <a:buNone/>
              <a:defRPr sz="20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92364" y="1944395"/>
            <a:ext cx="8076771" cy="2588474"/>
          </a:xfrm>
        </p:spPr>
        <p:txBody>
          <a:bodyPr>
            <a:normAutofit/>
          </a:bodyPr>
          <a:lstStyle>
            <a:lvl1pPr marL="0" indent="0">
              <a:buFontTx/>
              <a:buNone/>
              <a:defRPr sz="4000">
                <a:solidFill>
                  <a:schemeClr val="bg1"/>
                </a:solidFill>
                <a:latin typeface="Arial"/>
                <a:cs typeface="Arial"/>
              </a:defRPr>
            </a:lvl1pPr>
          </a:lstStyle>
          <a:p>
            <a:r>
              <a:rPr lang="en-GB" sz="4000" b="0" dirty="0">
                <a:solidFill>
                  <a:schemeClr val="bg1"/>
                </a:solidFill>
                <a:latin typeface="+mn-lt"/>
                <a:cs typeface="Arial"/>
              </a:rPr>
              <a:t>“You can use this slide to pull out a quote. Use point size 36.”</a:t>
            </a:r>
            <a:endParaRPr lang="en-US" sz="4000" b="0"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7645" y="275738"/>
            <a:ext cx="1615760" cy="577625"/>
          </a:xfrm>
          <a:prstGeom prst="rect">
            <a:avLst/>
          </a:prstGeom>
        </p:spPr>
      </p:pic>
    </p:spTree>
    <p:extLst>
      <p:ext uri="{BB962C8B-B14F-4D97-AF65-F5344CB8AC3E}">
        <p14:creationId xmlns:p14="http://schemas.microsoft.com/office/powerpoint/2010/main" val="37255830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63" y="12"/>
            <a:ext cx="11639705" cy="8131068"/>
          </a:xfrm>
          <a:prstGeom prst="rect">
            <a:avLst/>
          </a:prstGeom>
        </p:spPr>
      </p:pic>
      <p:sp>
        <p:nvSpPr>
          <p:cNvPr id="6" name="Title 1"/>
          <p:cNvSpPr>
            <a:spLocks noGrp="1"/>
          </p:cNvSpPr>
          <p:nvPr>
            <p:ph type="title"/>
          </p:nvPr>
        </p:nvSpPr>
        <p:spPr>
          <a:xfrm>
            <a:off x="519274"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14826644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163072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84879" y="200020"/>
            <a:ext cx="9815669" cy="532937"/>
          </a:xfrm>
          <a:prstGeom prst="rect">
            <a:avLst/>
          </a:prstGeom>
          <a:solidFill>
            <a:srgbClr val="0091C9"/>
          </a:solidFill>
        </p:spPr>
        <p:txBody>
          <a:bodyPr lIns="99123" tIns="49559" rIns="99123" bIns="49559"/>
          <a:lstStyle>
            <a:lvl1pPr marL="10331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84879" y="732782"/>
            <a:ext cx="9815669" cy="380876"/>
          </a:xfrm>
        </p:spPr>
        <p:txBody>
          <a:bodyPr>
            <a:normAutofit/>
          </a:bodyPr>
          <a:lstStyle>
            <a:lvl1pPr marL="192825" indent="0">
              <a:defRPr sz="23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420514"/>
            <a:ext cx="4826699" cy="5409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5192717" y="1419068"/>
            <a:ext cx="4907045" cy="5407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19523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7" name="Title 1"/>
          <p:cNvSpPr>
            <a:spLocks noGrp="1"/>
          </p:cNvSpPr>
          <p:nvPr>
            <p:ph type="title"/>
          </p:nvPr>
        </p:nvSpPr>
        <p:spPr>
          <a:xfrm>
            <a:off x="5940466" y="1790192"/>
            <a:ext cx="4015764" cy="2285776"/>
          </a:xfrm>
        </p:spPr>
        <p:txBody>
          <a:bodyPr anchor="t">
            <a:noAutofit/>
          </a:bodyPr>
          <a:lstStyle>
            <a:lvl1pPr>
              <a:defRPr sz="53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04" y="392692"/>
            <a:ext cx="1053599" cy="760194"/>
          </a:xfrm>
          <a:prstGeom prst="rect">
            <a:avLst/>
          </a:prstGeom>
        </p:spPr>
      </p:pic>
    </p:spTree>
    <p:extLst>
      <p:ext uri="{BB962C8B-B14F-4D97-AF65-F5344CB8AC3E}">
        <p14:creationId xmlns:p14="http://schemas.microsoft.com/office/powerpoint/2010/main" val="85344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7442888" y="6724688"/>
            <a:ext cx="2423266" cy="38625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519486" y="793357"/>
            <a:ext cx="8355605" cy="706366"/>
          </a:xfrm>
        </p:spPr>
        <p:txBody>
          <a:bodyPr/>
          <a:lstStyle/>
          <a:p>
            <a:r>
              <a:rPr lang="en-GB"/>
              <a:t>Click to edit Master title style</a:t>
            </a:r>
            <a:endParaRPr lang="en-US"/>
          </a:p>
        </p:txBody>
      </p:sp>
    </p:spTree>
    <p:extLst>
      <p:ext uri="{BB962C8B-B14F-4D97-AF65-F5344CB8AC3E}">
        <p14:creationId xmlns:p14="http://schemas.microsoft.com/office/powerpoint/2010/main" val="27210941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519301" y="1777534"/>
            <a:ext cx="8906328" cy="417936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63100960"/>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4000" y="1284854"/>
            <a:ext cx="7789069" cy="5037387"/>
          </a:xfrm>
          <a:prstGeom prst="rect">
            <a:avLst/>
          </a:prstGeom>
        </p:spPr>
        <p:txBody>
          <a:bodyPr anchor="b"/>
          <a:lstStyle>
            <a:lvl1pPr algn="ctr">
              <a:defRPr sz="6600"/>
            </a:lvl1pPr>
          </a:lstStyle>
          <a:p>
            <a:r>
              <a:rPr lang="en-US" dirty="0"/>
              <a:t>Click to edit Master title style</a:t>
            </a:r>
            <a:endParaRPr lang="en-GB" dirty="0"/>
          </a:p>
        </p:txBody>
      </p:sp>
      <p:sp>
        <p:nvSpPr>
          <p:cNvPr id="4" name="Date Placeholder 3"/>
          <p:cNvSpPr>
            <a:spLocks noGrp="1"/>
          </p:cNvSpPr>
          <p:nvPr>
            <p:ph type="dt" sz="half" idx="10"/>
          </p:nvPr>
        </p:nvSpPr>
        <p:spPr>
          <a:xfrm>
            <a:off x="714000" y="6490730"/>
            <a:ext cx="2336721" cy="386255"/>
          </a:xfrm>
          <a:prstGeom prst="rect">
            <a:avLst/>
          </a:prstGeom>
        </p:spPr>
        <p:txBody>
          <a:bodyPr lIns="99414" tIns="49709" rIns="99414" bIns="49709"/>
          <a:lstStyle/>
          <a:p>
            <a:pPr defTabSz="987896"/>
            <a:fld id="{538D9C49-866B-42B9-B2D2-E45E6D9C78B5}" type="datetimeFigureOut">
              <a:rPr lang="en-GB" smtClean="0">
                <a:solidFill>
                  <a:prstClr val="black"/>
                </a:solidFill>
              </a:rPr>
              <a:pPr defTabSz="987896"/>
              <a:t>05/07/2019</a:t>
            </a:fld>
            <a:endParaRPr lang="en-GB">
              <a:solidFill>
                <a:prstClr val="black"/>
              </a:solidFill>
            </a:endParaRPr>
          </a:p>
        </p:txBody>
      </p:sp>
      <p:sp>
        <p:nvSpPr>
          <p:cNvPr id="5" name="Footer Placeholder 4"/>
          <p:cNvSpPr>
            <a:spLocks noGrp="1"/>
          </p:cNvSpPr>
          <p:nvPr>
            <p:ph type="ftr" sz="quarter" idx="11"/>
          </p:nvPr>
        </p:nvSpPr>
        <p:spPr>
          <a:xfrm>
            <a:off x="3440175" y="6724339"/>
            <a:ext cx="3505081" cy="386255"/>
          </a:xfrm>
          <a:prstGeom prst="rect">
            <a:avLst/>
          </a:prstGeom>
        </p:spPr>
        <p:txBody>
          <a:bodyPr lIns="99414" tIns="49709" rIns="99414" bIns="49709"/>
          <a:lstStyle/>
          <a:p>
            <a:pPr defTabSz="987896"/>
            <a:endParaRPr lang="en-GB">
              <a:solidFill>
                <a:prstClr val="black"/>
              </a:solidFill>
            </a:endParaRPr>
          </a:p>
        </p:txBody>
      </p:sp>
      <p:sp>
        <p:nvSpPr>
          <p:cNvPr id="6" name="Slide Number Placeholder 5"/>
          <p:cNvSpPr>
            <a:spLocks noGrp="1"/>
          </p:cNvSpPr>
          <p:nvPr>
            <p:ph type="sldNum" sz="quarter" idx="12"/>
          </p:nvPr>
        </p:nvSpPr>
        <p:spPr>
          <a:xfrm>
            <a:off x="7334706" y="6724340"/>
            <a:ext cx="2336721" cy="386255"/>
          </a:xfrm>
          <a:prstGeom prst="rect">
            <a:avLst/>
          </a:prstGeom>
        </p:spPr>
        <p:txBody>
          <a:bodyPr/>
          <a:lstStyle/>
          <a:p>
            <a:pPr defTabSz="987896"/>
            <a:fld id="{A338B474-DB92-40EF-B3F8-3EB48E33F197}" type="slidenum">
              <a:rPr lang="en-GB" smtClean="0">
                <a:solidFill>
                  <a:prstClr val="black"/>
                </a:solidFill>
              </a:rPr>
              <a:pPr defTabSz="987896"/>
              <a:t>‹#›</a:t>
            </a:fld>
            <a:endParaRPr lang="en-GB">
              <a:solidFill>
                <a:prstClr val="black"/>
              </a:solidFill>
            </a:endParaRPr>
          </a:p>
        </p:txBody>
      </p:sp>
    </p:spTree>
    <p:extLst>
      <p:ext uri="{BB962C8B-B14F-4D97-AF65-F5344CB8AC3E}">
        <p14:creationId xmlns:p14="http://schemas.microsoft.com/office/powerpoint/2010/main" val="14415473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39297" y="1484127"/>
            <a:ext cx="9411137" cy="3832157"/>
          </a:xfrm>
        </p:spPr>
        <p:txBody>
          <a:bodyPr anchor="t">
            <a:noAutofit/>
          </a:bodyPr>
          <a:lstStyle>
            <a:lvl1pPr>
              <a:defRPr sz="88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519273" y="5316637"/>
            <a:ext cx="7736846" cy="1015476"/>
          </a:xfrm>
        </p:spPr>
        <p:txBody>
          <a:bodyPr anchor="b">
            <a:noAutofit/>
          </a:bodyPr>
          <a:lstStyle>
            <a:lvl1pPr marL="0" indent="0">
              <a:buFontTx/>
              <a:buNone/>
              <a:defRPr sz="3100">
                <a:solidFill>
                  <a:srgbClr val="00ADC6"/>
                </a:solidFill>
              </a:defRPr>
            </a:lvl1pPr>
          </a:lstStyle>
          <a:p>
            <a:pPr lvl="0"/>
            <a:r>
              <a:rPr lang="en-US" dirty="0"/>
              <a:t>Sub heading</a:t>
            </a:r>
          </a:p>
        </p:txBody>
      </p:sp>
      <p:sp>
        <p:nvSpPr>
          <p:cNvPr id="21" name="Rectangle 20"/>
          <p:cNvSpPr/>
          <p:nvPr userDrawn="1"/>
        </p:nvSpPr>
        <p:spPr>
          <a:xfrm>
            <a:off x="519281" y="6833951"/>
            <a:ext cx="2066982" cy="254810"/>
          </a:xfrm>
          <a:prstGeom prst="rect">
            <a:avLst/>
          </a:prstGeom>
          <a:ln>
            <a:noFill/>
          </a:ln>
        </p:spPr>
        <p:style>
          <a:lnRef idx="2">
            <a:schemeClr val="dk1"/>
          </a:lnRef>
          <a:fillRef idx="1">
            <a:schemeClr val="lt1"/>
          </a:fillRef>
          <a:effectRef idx="0">
            <a:schemeClr val="dk1"/>
          </a:effectRef>
          <a:fontRef idx="minor">
            <a:schemeClr val="dk1"/>
          </a:fontRef>
        </p:style>
        <p:txBody>
          <a:bodyPr lIns="99198" tIns="49607" rIns="99198" bIns="49607" rtlCol="0" anchor="ctr"/>
          <a:lstStyle/>
          <a:p>
            <a:pPr algn="ctr" defTabSz="496257"/>
            <a:endParaRPr lang="en-US">
              <a:solidFill>
                <a:srgbClr val="000000"/>
              </a:solidFill>
            </a:endParaRPr>
          </a:p>
        </p:txBody>
      </p:sp>
      <p:sp>
        <p:nvSpPr>
          <p:cNvPr id="7" name="Content Placeholder 19"/>
          <p:cNvSpPr>
            <a:spLocks noGrp="1"/>
          </p:cNvSpPr>
          <p:nvPr>
            <p:ph sz="quarter" idx="11" hasCustomPrompt="1"/>
          </p:nvPr>
        </p:nvSpPr>
        <p:spPr>
          <a:xfrm>
            <a:off x="519497" y="6332147"/>
            <a:ext cx="4951891" cy="381924"/>
          </a:xfrm>
        </p:spPr>
        <p:txBody>
          <a:bodyPr anchor="b">
            <a:noAutofit/>
          </a:bodyPr>
          <a:lstStyle>
            <a:lvl1pPr marL="0" indent="0">
              <a:buFontTx/>
              <a:buNone/>
              <a:defRPr sz="18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1554" y="5836872"/>
            <a:ext cx="1388952" cy="1011668"/>
          </a:xfrm>
          <a:prstGeom prst="rect">
            <a:avLst/>
          </a:prstGeom>
        </p:spPr>
      </p:pic>
    </p:spTree>
    <p:extLst>
      <p:ext uri="{BB962C8B-B14F-4D97-AF65-F5344CB8AC3E}">
        <p14:creationId xmlns:p14="http://schemas.microsoft.com/office/powerpoint/2010/main" val="11514466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5576" y="296106"/>
            <a:ext cx="927765" cy="538473"/>
          </a:xfrm>
          <a:prstGeom prst="rect">
            <a:avLst/>
          </a:prstGeom>
        </p:spPr>
      </p:pic>
      <p:sp>
        <p:nvSpPr>
          <p:cNvPr id="9" name="Rectangle 8"/>
          <p:cNvSpPr/>
          <p:nvPr userDrawn="1"/>
        </p:nvSpPr>
        <p:spPr>
          <a:xfrm>
            <a:off x="1" y="0"/>
            <a:ext cx="10385425" cy="7254875"/>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99198" tIns="49607" rIns="99198" bIns="49607" rtlCol="0" anchor="ctr"/>
          <a:lstStyle/>
          <a:p>
            <a:pPr algn="ctr" defTabSz="496257"/>
            <a:endParaRPr lang="en-US">
              <a:solidFill>
                <a:srgbClr val="FFFFFF"/>
              </a:solidFill>
            </a:endParaRPr>
          </a:p>
        </p:txBody>
      </p:sp>
      <p:sp>
        <p:nvSpPr>
          <p:cNvPr id="15" name="Content Placeholder 19"/>
          <p:cNvSpPr>
            <a:spLocks noGrp="1"/>
          </p:cNvSpPr>
          <p:nvPr>
            <p:ph sz="quarter" idx="10" hasCustomPrompt="1"/>
          </p:nvPr>
        </p:nvSpPr>
        <p:spPr>
          <a:xfrm>
            <a:off x="519273" y="5316637"/>
            <a:ext cx="7736846" cy="1015476"/>
          </a:xfrm>
        </p:spPr>
        <p:txBody>
          <a:bodyPr anchor="b">
            <a:noAutofit/>
          </a:bodyPr>
          <a:lstStyle>
            <a:lvl1pPr marL="0" indent="0">
              <a:buFontTx/>
              <a:buNone/>
              <a:defRPr sz="3100">
                <a:solidFill>
                  <a:schemeClr val="bg1"/>
                </a:solidFill>
              </a:defRPr>
            </a:lvl1pPr>
          </a:lstStyle>
          <a:p>
            <a:pPr lvl="0"/>
            <a:r>
              <a:rPr lang="en-US" dirty="0"/>
              <a:t>Sub heading</a:t>
            </a:r>
          </a:p>
        </p:txBody>
      </p:sp>
      <p:sp>
        <p:nvSpPr>
          <p:cNvPr id="18" name="Title 1"/>
          <p:cNvSpPr>
            <a:spLocks noGrp="1"/>
          </p:cNvSpPr>
          <p:nvPr>
            <p:ph type="title"/>
          </p:nvPr>
        </p:nvSpPr>
        <p:spPr>
          <a:xfrm>
            <a:off x="539297" y="1484127"/>
            <a:ext cx="9411137" cy="3832157"/>
          </a:xfrm>
        </p:spPr>
        <p:txBody>
          <a:bodyPr anchor="t">
            <a:noAutofit/>
          </a:bodyPr>
          <a:lstStyle>
            <a:lvl1pPr>
              <a:defRPr sz="88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519271" y="6332250"/>
            <a:ext cx="2423266" cy="386255"/>
          </a:xfrm>
          <a:prstGeom prst="rect">
            <a:avLst/>
          </a:prstGeom>
        </p:spPr>
        <p:txBody>
          <a:bodyPr vert="horz" lIns="99198" tIns="49607" rIns="99198" bIns="49607"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1554" y="5836872"/>
            <a:ext cx="1388952" cy="1011668"/>
          </a:xfrm>
          <a:prstGeom prst="rect">
            <a:avLst/>
          </a:prstGeom>
        </p:spPr>
      </p:pic>
      <p:sp>
        <p:nvSpPr>
          <p:cNvPr id="10" name="Content Placeholder 19"/>
          <p:cNvSpPr>
            <a:spLocks noGrp="1"/>
          </p:cNvSpPr>
          <p:nvPr>
            <p:ph sz="quarter" idx="11" hasCustomPrompt="1"/>
          </p:nvPr>
        </p:nvSpPr>
        <p:spPr>
          <a:xfrm>
            <a:off x="519497" y="6332147"/>
            <a:ext cx="4951891" cy="381924"/>
          </a:xfrm>
        </p:spPr>
        <p:txBody>
          <a:bodyPr anchor="b">
            <a:noAutofit/>
          </a:bodyPr>
          <a:lstStyle>
            <a:lvl1pPr marL="0" indent="0">
              <a:buFontTx/>
              <a:buNone/>
              <a:defRPr sz="1800">
                <a:solidFill>
                  <a:schemeClr val="bg1"/>
                </a:solidFill>
              </a:defRPr>
            </a:lvl1pPr>
          </a:lstStyle>
          <a:p>
            <a:pPr lvl="0"/>
            <a:r>
              <a:rPr lang="en-US" dirty="0"/>
              <a:t>Insert date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7645" y="275733"/>
            <a:ext cx="1615760" cy="577626"/>
          </a:xfrm>
          <a:prstGeom prst="rect">
            <a:avLst/>
          </a:prstGeom>
        </p:spPr>
      </p:pic>
    </p:spTree>
    <p:extLst>
      <p:ext uri="{BB962C8B-B14F-4D97-AF65-F5344CB8AC3E}">
        <p14:creationId xmlns:p14="http://schemas.microsoft.com/office/powerpoint/2010/main" val="19459083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73"/>
            <a:ext cx="4015764" cy="2285778"/>
          </a:xfrm>
          <a:prstGeom prst="rect">
            <a:avLst/>
          </a:prstGeom>
        </p:spPr>
        <p:txBody>
          <a:bodyPr vert="horz" lIns="99198" tIns="49607" rIns="99198" bIns="4960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113556" y="3852168"/>
            <a:ext cx="3842675"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113557" y="1548403"/>
            <a:ext cx="4015764" cy="2285778"/>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3921274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16" name="Title 1"/>
          <p:cNvSpPr txBox="1">
            <a:spLocks/>
          </p:cNvSpPr>
          <p:nvPr userDrawn="1"/>
        </p:nvSpPr>
        <p:spPr>
          <a:xfrm>
            <a:off x="5940466" y="1387173"/>
            <a:ext cx="4015764" cy="2285778"/>
          </a:xfrm>
          <a:prstGeom prst="rect">
            <a:avLst/>
          </a:prstGeom>
        </p:spPr>
        <p:txBody>
          <a:bodyPr vert="horz" lIns="99198" tIns="49607" rIns="99198" bIns="49607"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6562230" y="4851706"/>
            <a:ext cx="3699651" cy="1048903"/>
          </a:xfrm>
        </p:spPr>
        <p:txBody>
          <a:bodyPr anchor="b">
            <a:normAutofit/>
          </a:bodyPr>
          <a:lstStyle>
            <a:lvl1pPr marL="0" indent="0">
              <a:buFontTx/>
              <a:buNone/>
              <a:defRPr sz="3100">
                <a:solidFill>
                  <a:schemeClr val="accent1"/>
                </a:solidFill>
              </a:defRPr>
            </a:lvl1pPr>
          </a:lstStyle>
          <a:p>
            <a:pPr lvl="0"/>
            <a:r>
              <a:rPr lang="en-US" dirty="0"/>
              <a:t>Sub heading</a:t>
            </a:r>
          </a:p>
        </p:txBody>
      </p:sp>
      <p:sp>
        <p:nvSpPr>
          <p:cNvPr id="8" name="Title 1"/>
          <p:cNvSpPr>
            <a:spLocks noGrp="1"/>
          </p:cNvSpPr>
          <p:nvPr>
            <p:ph type="title"/>
          </p:nvPr>
        </p:nvSpPr>
        <p:spPr>
          <a:xfrm>
            <a:off x="6562408" y="1548362"/>
            <a:ext cx="3857721" cy="3181922"/>
          </a:xfrm>
        </p:spPr>
        <p:txBody>
          <a:bodyPr anchor="t">
            <a:noAutofit/>
          </a:bodyPr>
          <a:lstStyle>
            <a:lvl1pPr>
              <a:defRPr sz="53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13704190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6" name="Title 1"/>
          <p:cNvSpPr>
            <a:spLocks noGrp="1"/>
          </p:cNvSpPr>
          <p:nvPr>
            <p:ph type="title"/>
          </p:nvPr>
        </p:nvSpPr>
        <p:spPr>
          <a:xfrm>
            <a:off x="519276" y="495054"/>
            <a:ext cx="4255348" cy="2285778"/>
          </a:xfrm>
        </p:spPr>
        <p:txBody>
          <a:bodyPr anchor="t">
            <a:noAutofit/>
          </a:bodyPr>
          <a:lstStyle>
            <a:lvl1pPr>
              <a:defRPr sz="53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519332" y="2975971"/>
            <a:ext cx="4174240" cy="953548"/>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519497" y="6332147"/>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19870234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385425" cy="7254875"/>
          </a:xfrm>
          <a:prstGeom prst="rect">
            <a:avLst/>
          </a:prstGeom>
        </p:spPr>
      </p:pic>
      <p:sp>
        <p:nvSpPr>
          <p:cNvPr id="5" name="Title 1"/>
          <p:cNvSpPr>
            <a:spLocks noGrp="1"/>
          </p:cNvSpPr>
          <p:nvPr>
            <p:ph type="title"/>
          </p:nvPr>
        </p:nvSpPr>
        <p:spPr>
          <a:xfrm>
            <a:off x="519276" y="2624145"/>
            <a:ext cx="4255348" cy="2285778"/>
          </a:xfrm>
        </p:spPr>
        <p:txBody>
          <a:bodyPr anchor="t">
            <a:noAutofit/>
          </a:bodyPr>
          <a:lstStyle>
            <a:lvl1pPr>
              <a:defRPr sz="53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19332" y="5236602"/>
            <a:ext cx="4174240" cy="1048903"/>
          </a:xfrm>
        </p:spPr>
        <p:txBody>
          <a:bodyPr anchor="b">
            <a:normAutofit/>
          </a:bodyPr>
          <a:lstStyle>
            <a:lvl1pPr marL="0" indent="0">
              <a:buFontTx/>
              <a:buNone/>
              <a:defRPr sz="3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519497" y="6332147"/>
            <a:ext cx="4951891" cy="381924"/>
          </a:xfrm>
        </p:spPr>
        <p:txBody>
          <a:bodyPr anchor="b">
            <a:noAutofit/>
          </a:bodyPr>
          <a:lstStyle>
            <a:lvl1pPr marL="0" indent="0">
              <a:buFontTx/>
              <a:buNone/>
              <a:defRPr sz="18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7327" y="392693"/>
            <a:ext cx="1053599" cy="760194"/>
          </a:xfrm>
          <a:prstGeom prst="rect">
            <a:avLst/>
          </a:prstGeom>
        </p:spPr>
      </p:pic>
    </p:spTree>
    <p:extLst>
      <p:ext uri="{BB962C8B-B14F-4D97-AF65-F5344CB8AC3E}">
        <p14:creationId xmlns:p14="http://schemas.microsoft.com/office/powerpoint/2010/main" val="3291715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26" Type="http://schemas.openxmlformats.org/officeDocument/2006/relationships/slideLayout" Target="../slideLayouts/slideLayout226.xml"/><Relationship Id="rId3" Type="http://schemas.openxmlformats.org/officeDocument/2006/relationships/slideLayout" Target="../slideLayouts/slideLayout203.xml"/><Relationship Id="rId21" Type="http://schemas.openxmlformats.org/officeDocument/2006/relationships/slideLayout" Target="../slideLayouts/slideLayout221.xml"/><Relationship Id="rId34" Type="http://schemas.openxmlformats.org/officeDocument/2006/relationships/slideLayout" Target="../slideLayouts/slideLayout234.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5" Type="http://schemas.openxmlformats.org/officeDocument/2006/relationships/slideLayout" Target="../slideLayouts/slideLayout225.xml"/><Relationship Id="rId33" Type="http://schemas.openxmlformats.org/officeDocument/2006/relationships/slideLayout" Target="../slideLayouts/slideLayout233.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29" Type="http://schemas.openxmlformats.org/officeDocument/2006/relationships/slideLayout" Target="../slideLayouts/slideLayout229.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slideLayout" Target="../slideLayouts/slideLayout224.xml"/><Relationship Id="rId32" Type="http://schemas.openxmlformats.org/officeDocument/2006/relationships/slideLayout" Target="../slideLayouts/slideLayout232.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slideLayout" Target="../slideLayouts/slideLayout223.xml"/><Relationship Id="rId28" Type="http://schemas.openxmlformats.org/officeDocument/2006/relationships/slideLayout" Target="../slideLayouts/slideLayout228.xml"/><Relationship Id="rId36" Type="http://schemas.openxmlformats.org/officeDocument/2006/relationships/theme" Target="../theme/theme10.xml"/><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31" Type="http://schemas.openxmlformats.org/officeDocument/2006/relationships/slideLayout" Target="../slideLayouts/slideLayout231.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slideLayout" Target="../slideLayouts/slideLayout222.xml"/><Relationship Id="rId27" Type="http://schemas.openxmlformats.org/officeDocument/2006/relationships/slideLayout" Target="../slideLayouts/slideLayout227.xml"/><Relationship Id="rId30" Type="http://schemas.openxmlformats.org/officeDocument/2006/relationships/slideLayout" Target="../slideLayouts/slideLayout230.xml"/><Relationship Id="rId35" Type="http://schemas.openxmlformats.org/officeDocument/2006/relationships/slideLayout" Target="../slideLayouts/slideLayout23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18" Type="http://schemas.openxmlformats.org/officeDocument/2006/relationships/slideLayout" Target="../slideLayouts/slideLayout253.xml"/><Relationship Id="rId26" Type="http://schemas.openxmlformats.org/officeDocument/2006/relationships/slideLayout" Target="../slideLayouts/slideLayout261.xml"/><Relationship Id="rId39" Type="http://schemas.openxmlformats.org/officeDocument/2006/relationships/vmlDrawing" Target="../drawings/vmlDrawing1.vml"/><Relationship Id="rId3" Type="http://schemas.openxmlformats.org/officeDocument/2006/relationships/slideLayout" Target="../slideLayouts/slideLayout238.xml"/><Relationship Id="rId21" Type="http://schemas.openxmlformats.org/officeDocument/2006/relationships/slideLayout" Target="../slideLayouts/slideLayout256.xml"/><Relationship Id="rId34" Type="http://schemas.openxmlformats.org/officeDocument/2006/relationships/slideLayout" Target="../slideLayouts/slideLayout269.xml"/><Relationship Id="rId42" Type="http://schemas.openxmlformats.org/officeDocument/2006/relationships/image" Target="../media/image33.emf"/><Relationship Id="rId7" Type="http://schemas.openxmlformats.org/officeDocument/2006/relationships/slideLayout" Target="../slideLayouts/slideLayout242.xml"/><Relationship Id="rId12" Type="http://schemas.openxmlformats.org/officeDocument/2006/relationships/slideLayout" Target="../slideLayouts/slideLayout247.xml"/><Relationship Id="rId17" Type="http://schemas.openxmlformats.org/officeDocument/2006/relationships/slideLayout" Target="../slideLayouts/slideLayout252.xml"/><Relationship Id="rId25" Type="http://schemas.openxmlformats.org/officeDocument/2006/relationships/slideLayout" Target="../slideLayouts/slideLayout260.xml"/><Relationship Id="rId33" Type="http://schemas.openxmlformats.org/officeDocument/2006/relationships/slideLayout" Target="../slideLayouts/slideLayout268.xml"/><Relationship Id="rId38" Type="http://schemas.openxmlformats.org/officeDocument/2006/relationships/theme" Target="../theme/theme11.xml"/><Relationship Id="rId2" Type="http://schemas.openxmlformats.org/officeDocument/2006/relationships/slideLayout" Target="../slideLayouts/slideLayout237.xml"/><Relationship Id="rId16" Type="http://schemas.openxmlformats.org/officeDocument/2006/relationships/slideLayout" Target="../slideLayouts/slideLayout251.xml"/><Relationship Id="rId20" Type="http://schemas.openxmlformats.org/officeDocument/2006/relationships/slideLayout" Target="../slideLayouts/slideLayout255.xml"/><Relationship Id="rId29" Type="http://schemas.openxmlformats.org/officeDocument/2006/relationships/slideLayout" Target="../slideLayouts/slideLayout264.xml"/><Relationship Id="rId41" Type="http://schemas.openxmlformats.org/officeDocument/2006/relationships/oleObject" Target="../embeddings/oleObject1.bin"/><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24" Type="http://schemas.openxmlformats.org/officeDocument/2006/relationships/slideLayout" Target="../slideLayouts/slideLayout259.xml"/><Relationship Id="rId32" Type="http://schemas.openxmlformats.org/officeDocument/2006/relationships/slideLayout" Target="../slideLayouts/slideLayout267.xml"/><Relationship Id="rId37" Type="http://schemas.openxmlformats.org/officeDocument/2006/relationships/slideLayout" Target="../slideLayouts/slideLayout272.xml"/><Relationship Id="rId40" Type="http://schemas.openxmlformats.org/officeDocument/2006/relationships/tags" Target="../tags/tag1.xml"/><Relationship Id="rId5" Type="http://schemas.openxmlformats.org/officeDocument/2006/relationships/slideLayout" Target="../slideLayouts/slideLayout240.xml"/><Relationship Id="rId15" Type="http://schemas.openxmlformats.org/officeDocument/2006/relationships/slideLayout" Target="../slideLayouts/slideLayout250.xml"/><Relationship Id="rId23" Type="http://schemas.openxmlformats.org/officeDocument/2006/relationships/slideLayout" Target="../slideLayouts/slideLayout258.xml"/><Relationship Id="rId28" Type="http://schemas.openxmlformats.org/officeDocument/2006/relationships/slideLayout" Target="../slideLayouts/slideLayout263.xml"/><Relationship Id="rId36" Type="http://schemas.openxmlformats.org/officeDocument/2006/relationships/slideLayout" Target="../slideLayouts/slideLayout271.xml"/><Relationship Id="rId10" Type="http://schemas.openxmlformats.org/officeDocument/2006/relationships/slideLayout" Target="../slideLayouts/slideLayout245.xml"/><Relationship Id="rId19" Type="http://schemas.openxmlformats.org/officeDocument/2006/relationships/slideLayout" Target="../slideLayouts/slideLayout254.xml"/><Relationship Id="rId31" Type="http://schemas.openxmlformats.org/officeDocument/2006/relationships/slideLayout" Target="../slideLayouts/slideLayout266.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 Id="rId22" Type="http://schemas.openxmlformats.org/officeDocument/2006/relationships/slideLayout" Target="../slideLayouts/slideLayout257.xml"/><Relationship Id="rId27" Type="http://schemas.openxmlformats.org/officeDocument/2006/relationships/slideLayout" Target="../slideLayouts/slideLayout262.xml"/><Relationship Id="rId30" Type="http://schemas.openxmlformats.org/officeDocument/2006/relationships/slideLayout" Target="../slideLayouts/slideLayout265.xml"/><Relationship Id="rId35" Type="http://schemas.openxmlformats.org/officeDocument/2006/relationships/slideLayout" Target="../slideLayouts/slideLayout270.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74.xml"/><Relationship Id="rId1" Type="http://schemas.openxmlformats.org/officeDocument/2006/relationships/slideLayout" Target="../slideLayouts/slideLayout27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82.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5" Type="http://schemas.openxmlformats.org/officeDocument/2006/relationships/slideLayout" Target="../slideLayouts/slideLayout279.xml"/><Relationship Id="rId4" Type="http://schemas.openxmlformats.org/officeDocument/2006/relationships/slideLayout" Target="../slideLayouts/slideLayout27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theme" Target="../theme/theme14.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slideLayout" Target="../slideLayouts/slideLayout294.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image" Target="../media/image44.pn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96.xml"/><Relationship Id="rId1" Type="http://schemas.openxmlformats.org/officeDocument/2006/relationships/slideLayout" Target="../slideLayouts/slideLayout295.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98.xml"/><Relationship Id="rId1" Type="http://schemas.openxmlformats.org/officeDocument/2006/relationships/slideLayout" Target="../slideLayouts/slideLayout29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06.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5" Type="http://schemas.openxmlformats.org/officeDocument/2006/relationships/slideLayout" Target="../slideLayouts/slideLayout303.xml"/><Relationship Id="rId4" Type="http://schemas.openxmlformats.org/officeDocument/2006/relationships/slideLayout" Target="../slideLayouts/slideLayout302.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slideLayout" Target="../slideLayouts/slideLayout319.xml"/><Relationship Id="rId18" Type="http://schemas.openxmlformats.org/officeDocument/2006/relationships/slideLayout" Target="../slideLayouts/slideLayout324.xml"/><Relationship Id="rId26" Type="http://schemas.openxmlformats.org/officeDocument/2006/relationships/slideLayout" Target="../slideLayouts/slideLayout332.xml"/><Relationship Id="rId39" Type="http://schemas.openxmlformats.org/officeDocument/2006/relationships/vmlDrawing" Target="../drawings/vmlDrawing2.vml"/><Relationship Id="rId3" Type="http://schemas.openxmlformats.org/officeDocument/2006/relationships/slideLayout" Target="../slideLayouts/slideLayout309.xml"/><Relationship Id="rId21" Type="http://schemas.openxmlformats.org/officeDocument/2006/relationships/slideLayout" Target="../slideLayouts/slideLayout327.xml"/><Relationship Id="rId34" Type="http://schemas.openxmlformats.org/officeDocument/2006/relationships/slideLayout" Target="../slideLayouts/slideLayout340.xml"/><Relationship Id="rId42" Type="http://schemas.openxmlformats.org/officeDocument/2006/relationships/image" Target="../media/image33.emf"/><Relationship Id="rId7" Type="http://schemas.openxmlformats.org/officeDocument/2006/relationships/slideLayout" Target="../slideLayouts/slideLayout313.xml"/><Relationship Id="rId12" Type="http://schemas.openxmlformats.org/officeDocument/2006/relationships/slideLayout" Target="../slideLayouts/slideLayout318.xml"/><Relationship Id="rId17" Type="http://schemas.openxmlformats.org/officeDocument/2006/relationships/slideLayout" Target="../slideLayouts/slideLayout323.xml"/><Relationship Id="rId25" Type="http://schemas.openxmlformats.org/officeDocument/2006/relationships/slideLayout" Target="../slideLayouts/slideLayout331.xml"/><Relationship Id="rId33" Type="http://schemas.openxmlformats.org/officeDocument/2006/relationships/slideLayout" Target="../slideLayouts/slideLayout339.xml"/><Relationship Id="rId38" Type="http://schemas.openxmlformats.org/officeDocument/2006/relationships/theme" Target="../theme/theme18.xml"/><Relationship Id="rId2" Type="http://schemas.openxmlformats.org/officeDocument/2006/relationships/slideLayout" Target="../slideLayouts/slideLayout308.xml"/><Relationship Id="rId16" Type="http://schemas.openxmlformats.org/officeDocument/2006/relationships/slideLayout" Target="../slideLayouts/slideLayout322.xml"/><Relationship Id="rId20" Type="http://schemas.openxmlformats.org/officeDocument/2006/relationships/slideLayout" Target="../slideLayouts/slideLayout326.xml"/><Relationship Id="rId29" Type="http://schemas.openxmlformats.org/officeDocument/2006/relationships/slideLayout" Target="../slideLayouts/slideLayout335.xml"/><Relationship Id="rId41" Type="http://schemas.openxmlformats.org/officeDocument/2006/relationships/oleObject" Target="../embeddings/oleObject2.bin"/><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24" Type="http://schemas.openxmlformats.org/officeDocument/2006/relationships/slideLayout" Target="../slideLayouts/slideLayout330.xml"/><Relationship Id="rId32" Type="http://schemas.openxmlformats.org/officeDocument/2006/relationships/slideLayout" Target="../slideLayouts/slideLayout338.xml"/><Relationship Id="rId37" Type="http://schemas.openxmlformats.org/officeDocument/2006/relationships/slideLayout" Target="../slideLayouts/slideLayout343.xml"/><Relationship Id="rId40" Type="http://schemas.openxmlformats.org/officeDocument/2006/relationships/tags" Target="../tags/tag2.xml"/><Relationship Id="rId5" Type="http://schemas.openxmlformats.org/officeDocument/2006/relationships/slideLayout" Target="../slideLayouts/slideLayout311.xml"/><Relationship Id="rId15" Type="http://schemas.openxmlformats.org/officeDocument/2006/relationships/slideLayout" Target="../slideLayouts/slideLayout321.xml"/><Relationship Id="rId23" Type="http://schemas.openxmlformats.org/officeDocument/2006/relationships/slideLayout" Target="../slideLayouts/slideLayout329.xml"/><Relationship Id="rId28" Type="http://schemas.openxmlformats.org/officeDocument/2006/relationships/slideLayout" Target="../slideLayouts/slideLayout334.xml"/><Relationship Id="rId36" Type="http://schemas.openxmlformats.org/officeDocument/2006/relationships/slideLayout" Target="../slideLayouts/slideLayout342.xml"/><Relationship Id="rId10" Type="http://schemas.openxmlformats.org/officeDocument/2006/relationships/slideLayout" Target="../slideLayouts/slideLayout316.xml"/><Relationship Id="rId19" Type="http://schemas.openxmlformats.org/officeDocument/2006/relationships/slideLayout" Target="../slideLayouts/slideLayout325.xml"/><Relationship Id="rId31" Type="http://schemas.openxmlformats.org/officeDocument/2006/relationships/slideLayout" Target="../slideLayouts/slideLayout337.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slideLayout" Target="../slideLayouts/slideLayout320.xml"/><Relationship Id="rId22" Type="http://schemas.openxmlformats.org/officeDocument/2006/relationships/slideLayout" Target="../slideLayouts/slideLayout328.xml"/><Relationship Id="rId27" Type="http://schemas.openxmlformats.org/officeDocument/2006/relationships/slideLayout" Target="../slideLayouts/slideLayout333.xml"/><Relationship Id="rId30" Type="http://schemas.openxmlformats.org/officeDocument/2006/relationships/slideLayout" Target="../slideLayouts/slideLayout336.xml"/><Relationship Id="rId35" Type="http://schemas.openxmlformats.org/officeDocument/2006/relationships/slideLayout" Target="../slideLayouts/slideLayout34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slideLayout" Target="../slideLayouts/slideLayout356.xml"/><Relationship Id="rId18" Type="http://schemas.openxmlformats.org/officeDocument/2006/relationships/slideLayout" Target="../slideLayouts/slideLayout361.xml"/><Relationship Id="rId3" Type="http://schemas.openxmlformats.org/officeDocument/2006/relationships/slideLayout" Target="../slideLayouts/slideLayout346.xml"/><Relationship Id="rId21" Type="http://schemas.openxmlformats.org/officeDocument/2006/relationships/theme" Target="../theme/theme19.xml"/><Relationship Id="rId7" Type="http://schemas.openxmlformats.org/officeDocument/2006/relationships/slideLayout" Target="../slideLayouts/slideLayout350.xml"/><Relationship Id="rId12" Type="http://schemas.openxmlformats.org/officeDocument/2006/relationships/slideLayout" Target="../slideLayouts/slideLayout355.xml"/><Relationship Id="rId17" Type="http://schemas.openxmlformats.org/officeDocument/2006/relationships/slideLayout" Target="../slideLayouts/slideLayout360.xml"/><Relationship Id="rId2" Type="http://schemas.openxmlformats.org/officeDocument/2006/relationships/slideLayout" Target="../slideLayouts/slideLayout345.xml"/><Relationship Id="rId16" Type="http://schemas.openxmlformats.org/officeDocument/2006/relationships/slideLayout" Target="../slideLayouts/slideLayout359.xml"/><Relationship Id="rId20" Type="http://schemas.openxmlformats.org/officeDocument/2006/relationships/slideLayout" Target="../slideLayouts/slideLayout363.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5" Type="http://schemas.openxmlformats.org/officeDocument/2006/relationships/slideLayout" Target="../slideLayouts/slideLayout358.xml"/><Relationship Id="rId10" Type="http://schemas.openxmlformats.org/officeDocument/2006/relationships/slideLayout" Target="../slideLayouts/slideLayout353.xml"/><Relationship Id="rId19" Type="http://schemas.openxmlformats.org/officeDocument/2006/relationships/slideLayout" Target="../slideLayouts/slideLayout362.xml"/><Relationship Id="rId4" Type="http://schemas.openxmlformats.org/officeDocument/2006/relationships/slideLayout" Target="../slideLayouts/slideLayout347.xml"/><Relationship Id="rId9" Type="http://schemas.openxmlformats.org/officeDocument/2006/relationships/slideLayout" Target="../slideLayouts/slideLayout352.xml"/><Relationship Id="rId14" Type="http://schemas.openxmlformats.org/officeDocument/2006/relationships/slideLayout" Target="../slideLayouts/slideLayout3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slideLayout" Target="../slideLayouts/slideLayout376.xml"/><Relationship Id="rId18" Type="http://schemas.openxmlformats.org/officeDocument/2006/relationships/slideLayout" Target="../slideLayouts/slideLayout381.xml"/><Relationship Id="rId3" Type="http://schemas.openxmlformats.org/officeDocument/2006/relationships/slideLayout" Target="../slideLayouts/slideLayout366.xml"/><Relationship Id="rId21" Type="http://schemas.openxmlformats.org/officeDocument/2006/relationships/slideLayout" Target="../slideLayouts/slideLayout384.xml"/><Relationship Id="rId7" Type="http://schemas.openxmlformats.org/officeDocument/2006/relationships/slideLayout" Target="../slideLayouts/slideLayout370.xml"/><Relationship Id="rId12" Type="http://schemas.openxmlformats.org/officeDocument/2006/relationships/slideLayout" Target="../slideLayouts/slideLayout375.xml"/><Relationship Id="rId17" Type="http://schemas.openxmlformats.org/officeDocument/2006/relationships/slideLayout" Target="../slideLayouts/slideLayout380.xml"/><Relationship Id="rId2" Type="http://schemas.openxmlformats.org/officeDocument/2006/relationships/slideLayout" Target="../slideLayouts/slideLayout365.xml"/><Relationship Id="rId16" Type="http://schemas.openxmlformats.org/officeDocument/2006/relationships/slideLayout" Target="../slideLayouts/slideLayout379.xml"/><Relationship Id="rId20" Type="http://schemas.openxmlformats.org/officeDocument/2006/relationships/slideLayout" Target="../slideLayouts/slideLayout383.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5" Type="http://schemas.openxmlformats.org/officeDocument/2006/relationships/slideLayout" Target="../slideLayouts/slideLayout378.xml"/><Relationship Id="rId10" Type="http://schemas.openxmlformats.org/officeDocument/2006/relationships/slideLayout" Target="../slideLayouts/slideLayout373.xml"/><Relationship Id="rId19" Type="http://schemas.openxmlformats.org/officeDocument/2006/relationships/slideLayout" Target="../slideLayouts/slideLayout382.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slideLayout" Target="../slideLayouts/slideLayout377.xml"/><Relationship Id="rId22"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slideLayout" Target="../slideLayouts/slideLayout397.xml"/><Relationship Id="rId18" Type="http://schemas.openxmlformats.org/officeDocument/2006/relationships/slideLayout" Target="../slideLayouts/slideLayout402.xml"/><Relationship Id="rId3" Type="http://schemas.openxmlformats.org/officeDocument/2006/relationships/slideLayout" Target="../slideLayouts/slideLayout387.xml"/><Relationship Id="rId21" Type="http://schemas.openxmlformats.org/officeDocument/2006/relationships/slideLayout" Target="../slideLayouts/slideLayout405.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17" Type="http://schemas.openxmlformats.org/officeDocument/2006/relationships/slideLayout" Target="../slideLayouts/slideLayout401.xml"/><Relationship Id="rId2" Type="http://schemas.openxmlformats.org/officeDocument/2006/relationships/slideLayout" Target="../slideLayouts/slideLayout386.xml"/><Relationship Id="rId16" Type="http://schemas.openxmlformats.org/officeDocument/2006/relationships/slideLayout" Target="../slideLayouts/slideLayout400.xml"/><Relationship Id="rId20" Type="http://schemas.openxmlformats.org/officeDocument/2006/relationships/slideLayout" Target="../slideLayouts/slideLayout404.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5" Type="http://schemas.openxmlformats.org/officeDocument/2006/relationships/slideLayout" Target="../slideLayouts/slideLayout389.xml"/><Relationship Id="rId15" Type="http://schemas.openxmlformats.org/officeDocument/2006/relationships/slideLayout" Target="../slideLayouts/slideLayout399.xml"/><Relationship Id="rId10" Type="http://schemas.openxmlformats.org/officeDocument/2006/relationships/slideLayout" Target="../slideLayouts/slideLayout394.xml"/><Relationship Id="rId19" Type="http://schemas.openxmlformats.org/officeDocument/2006/relationships/slideLayout" Target="../slideLayouts/slideLayout403.xml"/><Relationship Id="rId4" Type="http://schemas.openxmlformats.org/officeDocument/2006/relationships/slideLayout" Target="../slideLayouts/slideLayout388.xml"/><Relationship Id="rId9" Type="http://schemas.openxmlformats.org/officeDocument/2006/relationships/slideLayout" Target="../slideLayouts/slideLayout393.xml"/><Relationship Id="rId14" Type="http://schemas.openxmlformats.org/officeDocument/2006/relationships/slideLayout" Target="../slideLayouts/slideLayout398.xml"/><Relationship Id="rId22"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408.xml"/><Relationship Id="rId7" Type="http://schemas.openxmlformats.org/officeDocument/2006/relationships/theme" Target="../theme/theme22.xml"/><Relationship Id="rId2" Type="http://schemas.openxmlformats.org/officeDocument/2006/relationships/slideLayout" Target="../slideLayouts/slideLayout407.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5" Type="http://schemas.openxmlformats.org/officeDocument/2006/relationships/slideLayout" Target="../slideLayouts/slideLayout410.xml"/><Relationship Id="rId4" Type="http://schemas.openxmlformats.org/officeDocument/2006/relationships/slideLayout" Target="../slideLayouts/slideLayout4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image" Target="../media/image11.png"/><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theme" Target="../theme/theme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theme" Target="../theme/theme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21" Type="http://schemas.openxmlformats.org/officeDocument/2006/relationships/theme" Target="../theme/theme5.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image" Target="../media/image11.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theme" Target="../theme/theme6.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5" Type="http://schemas.openxmlformats.org/officeDocument/2006/relationships/slideLayout" Target="../slideLayouts/slideLayout157.xml"/><Relationship Id="rId10" Type="http://schemas.openxmlformats.org/officeDocument/2006/relationships/theme" Target="../theme/theme7.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3" Type="http://schemas.openxmlformats.org/officeDocument/2006/relationships/slideLayout" Target="../slideLayouts/slideLayout164.xml"/><Relationship Id="rId21" Type="http://schemas.openxmlformats.org/officeDocument/2006/relationships/image" Target="../media/image11.png"/><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theme" Target="../theme/theme8.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21" Type="http://schemas.openxmlformats.org/officeDocument/2006/relationships/theme" Target="../theme/theme9.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84879" y="960632"/>
            <a:ext cx="9815669" cy="579046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7676492" y="6750769"/>
            <a:ext cx="2423266" cy="386255"/>
          </a:xfrm>
          <a:prstGeom prst="rect">
            <a:avLst/>
          </a:prstGeom>
        </p:spPr>
        <p:txBody>
          <a:bodyPr vert="horz" lIns="99123" tIns="49559" rIns="99123" bIns="49559" rtlCol="0" anchor="ctr"/>
          <a:lstStyle>
            <a:lvl1pPr algn="r">
              <a:defRPr sz="1400">
                <a:solidFill>
                  <a:schemeClr val="accent5">
                    <a:lumMod val="50000"/>
                  </a:schemeClr>
                </a:solidFill>
              </a:defRPr>
            </a:lvl1pPr>
          </a:lstStyle>
          <a:p>
            <a:pPr defTabSz="991773"/>
            <a:fld id="{8FC524A1-7B6A-464D-B8BC-8FE2E057339E}" type="slidenum">
              <a:rPr lang="en-GB" smtClean="0">
                <a:solidFill>
                  <a:srgbClr val="3F3F3F">
                    <a:lumMod val="50000"/>
                  </a:srgbClr>
                </a:solidFill>
              </a:rPr>
              <a:pPr defTabSz="991773"/>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548354" y="6724345"/>
            <a:ext cx="3288718" cy="386255"/>
          </a:xfrm>
          <a:prstGeom prst="rect">
            <a:avLst/>
          </a:prstGeom>
        </p:spPr>
        <p:txBody>
          <a:bodyPr vert="horz" lIns="99123" tIns="49559" rIns="99123" bIns="49559" rtlCol="0" anchor="ctr"/>
          <a:lstStyle>
            <a:lvl1pPr algn="ctr">
              <a:defRPr sz="1400">
                <a:solidFill>
                  <a:schemeClr val="tx1">
                    <a:tint val="75000"/>
                  </a:schemeClr>
                </a:solidFill>
              </a:defRPr>
            </a:lvl1pPr>
          </a:lstStyle>
          <a:p>
            <a:pPr defTabSz="991773"/>
            <a:endParaRPr lang="en-GB" dirty="0">
              <a:solidFill>
                <a:srgbClr val="3F3F3F">
                  <a:tint val="75000"/>
                </a:srgbClr>
              </a:solidFill>
            </a:endParaRPr>
          </a:p>
        </p:txBody>
      </p:sp>
    </p:spTree>
    <p:extLst>
      <p:ext uri="{BB962C8B-B14F-4D97-AF65-F5344CB8AC3E}">
        <p14:creationId xmlns:p14="http://schemas.microsoft.com/office/powerpoint/2010/main" val="120499724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849" r:id="rId26"/>
    <p:sldLayoutId id="2147483850" r:id="rId27"/>
    <p:sldLayoutId id="2147483851" r:id="rId28"/>
    <p:sldLayoutId id="2147483852" r:id="rId29"/>
    <p:sldLayoutId id="2147483853" r:id="rId30"/>
    <p:sldLayoutId id="2147483854" r:id="rId31"/>
    <p:sldLayoutId id="2147483855" r:id="rId32"/>
    <p:sldLayoutId id="2147483856" r:id="rId33"/>
    <p:sldLayoutId id="2147483857" r:id="rId34"/>
    <p:sldLayoutId id="2147483858" r:id="rId35"/>
    <p:sldLayoutId id="2147483859" r:id="rId36"/>
    <p:sldLayoutId id="2147483860" r:id="rId37"/>
  </p:sldLayoutIdLst>
  <p:hf hdr="0" ftr="0" dt="0"/>
  <p:txStyles>
    <p:titleStyle>
      <a:lvl1pPr algn="l" defTabSz="991773" rtl="0" eaLnBrk="1" latinLnBrk="0" hangingPunct="1">
        <a:spcBef>
          <a:spcPts val="661"/>
        </a:spcBef>
        <a:buNone/>
        <a:defRPr sz="2600" kern="1200" baseline="0">
          <a:solidFill>
            <a:schemeClr val="bg1"/>
          </a:solidFill>
          <a:latin typeface="+mj-lt"/>
          <a:ea typeface="+mj-ea"/>
          <a:cs typeface="+mj-cs"/>
        </a:defRPr>
      </a:lvl1pPr>
    </p:titleStyle>
    <p:bodyStyle>
      <a:lvl1pPr marL="0" indent="0" algn="l" defTabSz="991773" rtl="0" eaLnBrk="1" latinLnBrk="0" hangingPunct="1">
        <a:lnSpc>
          <a:spcPct val="100000"/>
        </a:lnSpc>
        <a:spcBef>
          <a:spcPts val="661"/>
        </a:spcBef>
        <a:spcAft>
          <a:spcPts val="661"/>
        </a:spcAft>
        <a:buFont typeface="Arial" panose="020B0604020202020204" pitchFamily="34" charset="0"/>
        <a:buNone/>
        <a:defRPr sz="2000" kern="1200">
          <a:solidFill>
            <a:schemeClr val="accent5"/>
          </a:solidFill>
          <a:latin typeface="+mn-lt"/>
          <a:ea typeface="+mn-ea"/>
          <a:cs typeface="+mn-cs"/>
        </a:defRPr>
      </a:lvl1pPr>
      <a:lvl2pPr marL="309941" indent="-309941" algn="l" defTabSz="991773"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2pPr>
      <a:lvl3pPr marL="585415" indent="-292701" algn="l" defTabSz="991773"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3pPr>
      <a:lvl4pPr marL="878133" indent="-292701" algn="l" defTabSz="991773"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4pPr>
      <a:lvl5pPr marL="1170839" indent="-292701" algn="l" defTabSz="991773"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5pPr>
      <a:lvl6pPr marL="0" indent="0" algn="l" defTabSz="991773" rtl="0" eaLnBrk="1" latinLnBrk="0" hangingPunct="1">
        <a:lnSpc>
          <a:spcPct val="100000"/>
        </a:lnSpc>
        <a:spcBef>
          <a:spcPts val="661"/>
        </a:spcBef>
        <a:spcAft>
          <a:spcPts val="661"/>
        </a:spcAft>
        <a:buFont typeface="Arial" panose="020B0604020202020204" pitchFamily="34" charset="0"/>
        <a:buNone/>
        <a:defRPr sz="2000" kern="1200">
          <a:solidFill>
            <a:schemeClr val="tx2"/>
          </a:solidFill>
          <a:latin typeface="+mn-lt"/>
          <a:ea typeface="+mn-ea"/>
          <a:cs typeface="+mn-cs"/>
        </a:defRPr>
      </a:lvl6pPr>
      <a:lvl7pPr marL="3223281" indent="-247941" algn="l" defTabSz="99177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19152" indent="-247941" algn="l" defTabSz="99177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15038" indent="-247941" algn="l" defTabSz="99177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91773" rtl="0" eaLnBrk="1" latinLnBrk="0" hangingPunct="1">
        <a:defRPr sz="2000" kern="1200">
          <a:solidFill>
            <a:schemeClr val="tx1"/>
          </a:solidFill>
          <a:latin typeface="+mn-lt"/>
          <a:ea typeface="+mn-ea"/>
          <a:cs typeface="+mn-cs"/>
        </a:defRPr>
      </a:lvl1pPr>
      <a:lvl2pPr marL="495887" algn="l" defTabSz="991773" rtl="0" eaLnBrk="1" latinLnBrk="0" hangingPunct="1">
        <a:defRPr sz="2000" kern="1200">
          <a:solidFill>
            <a:schemeClr val="tx1"/>
          </a:solidFill>
          <a:latin typeface="+mn-lt"/>
          <a:ea typeface="+mn-ea"/>
          <a:cs typeface="+mn-cs"/>
        </a:defRPr>
      </a:lvl2pPr>
      <a:lvl3pPr marL="991773" algn="l" defTabSz="991773" rtl="0" eaLnBrk="1" latinLnBrk="0" hangingPunct="1">
        <a:defRPr sz="2000" kern="1200">
          <a:solidFill>
            <a:schemeClr val="tx1"/>
          </a:solidFill>
          <a:latin typeface="+mn-lt"/>
          <a:ea typeface="+mn-ea"/>
          <a:cs typeface="+mn-cs"/>
        </a:defRPr>
      </a:lvl3pPr>
      <a:lvl4pPr marL="1487661" algn="l" defTabSz="991773" rtl="0" eaLnBrk="1" latinLnBrk="0" hangingPunct="1">
        <a:defRPr sz="2000" kern="1200">
          <a:solidFill>
            <a:schemeClr val="tx1"/>
          </a:solidFill>
          <a:latin typeface="+mn-lt"/>
          <a:ea typeface="+mn-ea"/>
          <a:cs typeface="+mn-cs"/>
        </a:defRPr>
      </a:lvl4pPr>
      <a:lvl5pPr marL="1983554" algn="l" defTabSz="991773" rtl="0" eaLnBrk="1" latinLnBrk="0" hangingPunct="1">
        <a:defRPr sz="2000" kern="1200">
          <a:solidFill>
            <a:schemeClr val="tx1"/>
          </a:solidFill>
          <a:latin typeface="+mn-lt"/>
          <a:ea typeface="+mn-ea"/>
          <a:cs typeface="+mn-cs"/>
        </a:defRPr>
      </a:lvl5pPr>
      <a:lvl6pPr marL="2479438" algn="l" defTabSz="991773" rtl="0" eaLnBrk="1" latinLnBrk="0" hangingPunct="1">
        <a:defRPr sz="2000" kern="1200">
          <a:solidFill>
            <a:schemeClr val="tx1"/>
          </a:solidFill>
          <a:latin typeface="+mn-lt"/>
          <a:ea typeface="+mn-ea"/>
          <a:cs typeface="+mn-cs"/>
        </a:defRPr>
      </a:lvl6pPr>
      <a:lvl7pPr marL="2975308" algn="l" defTabSz="991773" rtl="0" eaLnBrk="1" latinLnBrk="0" hangingPunct="1">
        <a:defRPr sz="2000" kern="1200">
          <a:solidFill>
            <a:schemeClr val="tx1"/>
          </a:solidFill>
          <a:latin typeface="+mn-lt"/>
          <a:ea typeface="+mn-ea"/>
          <a:cs typeface="+mn-cs"/>
        </a:defRPr>
      </a:lvl7pPr>
      <a:lvl8pPr marL="3471207" algn="l" defTabSz="991773" rtl="0" eaLnBrk="1" latinLnBrk="0" hangingPunct="1">
        <a:defRPr sz="2000" kern="1200">
          <a:solidFill>
            <a:schemeClr val="tx1"/>
          </a:solidFill>
          <a:latin typeface="+mn-lt"/>
          <a:ea typeface="+mn-ea"/>
          <a:cs typeface="+mn-cs"/>
        </a:defRPr>
      </a:lvl8pPr>
      <a:lvl9pPr marL="3967092" algn="l" defTabSz="991773"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84878" y="960599"/>
            <a:ext cx="9815669" cy="579046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7676492" y="6750670"/>
            <a:ext cx="2423266" cy="386255"/>
          </a:xfrm>
          <a:prstGeom prst="rect">
            <a:avLst/>
          </a:prstGeom>
        </p:spPr>
        <p:txBody>
          <a:bodyPr vert="horz" lIns="100264" tIns="50135" rIns="100264" bIns="50135" rtlCol="0" anchor="ctr"/>
          <a:lstStyle>
            <a:lvl1pPr algn="r">
              <a:defRPr sz="1300">
                <a:solidFill>
                  <a:schemeClr val="accent5">
                    <a:lumMod val="50000"/>
                  </a:schemeClr>
                </a:solidFill>
              </a:defRPr>
            </a:lvl1pPr>
          </a:lstStyle>
          <a:p>
            <a:pPr defTabSz="1002836"/>
            <a:fld id="{8FC524A1-7B6A-464D-B8BC-8FE2E057339E}" type="slidenum">
              <a:rPr lang="en-GB" smtClean="0">
                <a:solidFill>
                  <a:srgbClr val="3F3F3F">
                    <a:lumMod val="50000"/>
                  </a:srgbClr>
                </a:solidFill>
              </a:rPr>
              <a:pPr defTabSz="1002836"/>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548354" y="6724247"/>
            <a:ext cx="3288718" cy="386255"/>
          </a:xfrm>
          <a:prstGeom prst="rect">
            <a:avLst/>
          </a:prstGeom>
        </p:spPr>
        <p:txBody>
          <a:bodyPr vert="horz" lIns="100264" tIns="50135" rIns="100264" bIns="50135" rtlCol="0" anchor="ctr"/>
          <a:lstStyle>
            <a:lvl1pPr algn="ctr">
              <a:defRPr sz="1300">
                <a:solidFill>
                  <a:schemeClr val="tx1">
                    <a:tint val="75000"/>
                  </a:schemeClr>
                </a:solidFill>
              </a:defRPr>
            </a:lvl1pPr>
          </a:lstStyle>
          <a:p>
            <a:pPr defTabSz="1002836"/>
            <a:endParaRPr lang="en-GB" dirty="0">
              <a:solidFill>
                <a:srgbClr val="3F3F3F">
                  <a:tint val="75000"/>
                </a:srgbClr>
              </a:solidFill>
            </a:endParaRPr>
          </a:p>
        </p:txBody>
      </p:sp>
    </p:spTree>
    <p:extLst>
      <p:ext uri="{BB962C8B-B14F-4D97-AF65-F5344CB8AC3E}">
        <p14:creationId xmlns:p14="http://schemas.microsoft.com/office/powerpoint/2010/main" val="3183163012"/>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 id="2147484529" r:id="rId17"/>
    <p:sldLayoutId id="2147484530" r:id="rId18"/>
    <p:sldLayoutId id="2147484531" r:id="rId19"/>
    <p:sldLayoutId id="2147484532" r:id="rId20"/>
    <p:sldLayoutId id="2147484533" r:id="rId21"/>
    <p:sldLayoutId id="2147484534" r:id="rId22"/>
    <p:sldLayoutId id="2147484535" r:id="rId23"/>
    <p:sldLayoutId id="2147484536" r:id="rId24"/>
    <p:sldLayoutId id="2147484537" r:id="rId25"/>
    <p:sldLayoutId id="2147484538" r:id="rId26"/>
    <p:sldLayoutId id="2147484539" r:id="rId27"/>
    <p:sldLayoutId id="2147484540" r:id="rId28"/>
    <p:sldLayoutId id="2147484541" r:id="rId29"/>
    <p:sldLayoutId id="2147484542" r:id="rId30"/>
    <p:sldLayoutId id="2147484543" r:id="rId31"/>
    <p:sldLayoutId id="2147484544" r:id="rId32"/>
    <p:sldLayoutId id="2147484545" r:id="rId33"/>
    <p:sldLayoutId id="2147484546" r:id="rId34"/>
    <p:sldLayoutId id="2147484547" r:id="rId35"/>
  </p:sldLayoutIdLst>
  <p:hf hdr="0" ftr="0" dt="0"/>
  <p:txStyles>
    <p:titleStyle>
      <a:lvl1pPr algn="l" defTabSz="1002836" rtl="0" eaLnBrk="1" latinLnBrk="0" hangingPunct="1">
        <a:spcBef>
          <a:spcPts val="661"/>
        </a:spcBef>
        <a:buNone/>
        <a:defRPr sz="2600" kern="1200" baseline="0">
          <a:solidFill>
            <a:schemeClr val="bg1"/>
          </a:solidFill>
          <a:latin typeface="+mj-lt"/>
          <a:ea typeface="+mj-ea"/>
          <a:cs typeface="+mj-cs"/>
        </a:defRPr>
      </a:lvl1pPr>
    </p:titleStyle>
    <p:bodyStyle>
      <a:lvl1pPr marL="0" indent="0" algn="l" defTabSz="1002836" rtl="0" eaLnBrk="1" latinLnBrk="0" hangingPunct="1">
        <a:lnSpc>
          <a:spcPct val="100000"/>
        </a:lnSpc>
        <a:spcBef>
          <a:spcPts val="661"/>
        </a:spcBef>
        <a:spcAft>
          <a:spcPts val="661"/>
        </a:spcAft>
        <a:buFont typeface="Arial" panose="020B0604020202020204" pitchFamily="34" charset="0"/>
        <a:buNone/>
        <a:defRPr sz="2000" kern="1200">
          <a:solidFill>
            <a:schemeClr val="accent5"/>
          </a:solidFill>
          <a:latin typeface="+mn-lt"/>
          <a:ea typeface="+mn-ea"/>
          <a:cs typeface="+mn-cs"/>
        </a:defRPr>
      </a:lvl1pPr>
      <a:lvl2pPr marL="313396" indent="-313396"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2pPr>
      <a:lvl3pPr marL="591952" indent="-295974"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3pPr>
      <a:lvl4pPr marL="887927" indent="-295974"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4pPr>
      <a:lvl5pPr marL="1183903" indent="-295974"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5pPr>
      <a:lvl6pPr marL="0" indent="0" algn="l" defTabSz="1002836" rtl="0" eaLnBrk="1" latinLnBrk="0" hangingPunct="1">
        <a:lnSpc>
          <a:spcPct val="100000"/>
        </a:lnSpc>
        <a:spcBef>
          <a:spcPts val="661"/>
        </a:spcBef>
        <a:spcAft>
          <a:spcPts val="661"/>
        </a:spcAft>
        <a:buFont typeface="Arial" panose="020B0604020202020204" pitchFamily="34" charset="0"/>
        <a:buNone/>
        <a:defRPr sz="2000" kern="1200">
          <a:solidFill>
            <a:schemeClr val="tx2"/>
          </a:solidFill>
          <a:latin typeface="+mn-lt"/>
          <a:ea typeface="+mn-ea"/>
          <a:cs typeface="+mn-cs"/>
        </a:defRPr>
      </a:lvl6pPr>
      <a:lvl7pPr marL="3259218" indent="-250706" algn="l" defTabSz="100283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60634" indent="-250706" algn="l" defTabSz="100283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62056" indent="-250706" algn="l" defTabSz="100283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2836" rtl="0" eaLnBrk="1" latinLnBrk="0" hangingPunct="1">
        <a:defRPr sz="2000" kern="1200">
          <a:solidFill>
            <a:schemeClr val="tx1"/>
          </a:solidFill>
          <a:latin typeface="+mn-lt"/>
          <a:ea typeface="+mn-ea"/>
          <a:cs typeface="+mn-cs"/>
        </a:defRPr>
      </a:lvl1pPr>
      <a:lvl2pPr marL="501415" algn="l" defTabSz="1002836" rtl="0" eaLnBrk="1" latinLnBrk="0" hangingPunct="1">
        <a:defRPr sz="2000" kern="1200">
          <a:solidFill>
            <a:schemeClr val="tx1"/>
          </a:solidFill>
          <a:latin typeface="+mn-lt"/>
          <a:ea typeface="+mn-ea"/>
          <a:cs typeface="+mn-cs"/>
        </a:defRPr>
      </a:lvl2pPr>
      <a:lvl3pPr marL="1002836" algn="l" defTabSz="1002836" rtl="0" eaLnBrk="1" latinLnBrk="0" hangingPunct="1">
        <a:defRPr sz="2000" kern="1200">
          <a:solidFill>
            <a:schemeClr val="tx1"/>
          </a:solidFill>
          <a:latin typeface="+mn-lt"/>
          <a:ea typeface="+mn-ea"/>
          <a:cs typeface="+mn-cs"/>
        </a:defRPr>
      </a:lvl3pPr>
      <a:lvl4pPr marL="1504258" algn="l" defTabSz="1002836" rtl="0" eaLnBrk="1" latinLnBrk="0" hangingPunct="1">
        <a:defRPr sz="2000" kern="1200">
          <a:solidFill>
            <a:schemeClr val="tx1"/>
          </a:solidFill>
          <a:latin typeface="+mn-lt"/>
          <a:ea typeface="+mn-ea"/>
          <a:cs typeface="+mn-cs"/>
        </a:defRPr>
      </a:lvl4pPr>
      <a:lvl5pPr marL="2005672" algn="l" defTabSz="1002836" rtl="0" eaLnBrk="1" latinLnBrk="0" hangingPunct="1">
        <a:defRPr sz="2000" kern="1200">
          <a:solidFill>
            <a:schemeClr val="tx1"/>
          </a:solidFill>
          <a:latin typeface="+mn-lt"/>
          <a:ea typeface="+mn-ea"/>
          <a:cs typeface="+mn-cs"/>
        </a:defRPr>
      </a:lvl5pPr>
      <a:lvl6pPr marL="2507092" algn="l" defTabSz="1002836" rtl="0" eaLnBrk="1" latinLnBrk="0" hangingPunct="1">
        <a:defRPr sz="2000" kern="1200">
          <a:solidFill>
            <a:schemeClr val="tx1"/>
          </a:solidFill>
          <a:latin typeface="+mn-lt"/>
          <a:ea typeface="+mn-ea"/>
          <a:cs typeface="+mn-cs"/>
        </a:defRPr>
      </a:lvl6pPr>
      <a:lvl7pPr marL="3008510" algn="l" defTabSz="1002836" rtl="0" eaLnBrk="1" latinLnBrk="0" hangingPunct="1">
        <a:defRPr sz="2000" kern="1200">
          <a:solidFill>
            <a:schemeClr val="tx1"/>
          </a:solidFill>
          <a:latin typeface="+mn-lt"/>
          <a:ea typeface="+mn-ea"/>
          <a:cs typeface="+mn-cs"/>
        </a:defRPr>
      </a:lvl7pPr>
      <a:lvl8pPr marL="3509916" algn="l" defTabSz="1002836" rtl="0" eaLnBrk="1" latinLnBrk="0" hangingPunct="1">
        <a:defRPr sz="2000" kern="1200">
          <a:solidFill>
            <a:schemeClr val="tx1"/>
          </a:solidFill>
          <a:latin typeface="+mn-lt"/>
          <a:ea typeface="+mn-ea"/>
          <a:cs typeface="+mn-cs"/>
        </a:defRPr>
      </a:lvl8pPr>
      <a:lvl9pPr marL="4011340" algn="l" defTabSz="1002836" rtl="0" eaLnBrk="1" latinLnBrk="0" hangingPunct="1">
        <a:defRPr sz="2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40"/>
            </p:custDataLst>
            <p:extLst>
              <p:ext uri="{D42A27DB-BD31-4B8C-83A1-F6EECF244321}">
                <p14:modId xmlns:p14="http://schemas.microsoft.com/office/powerpoint/2010/main" val="935832233"/>
              </p:ext>
            </p:extLst>
          </p:nvPr>
        </p:nvGraphicFramePr>
        <p:xfrm>
          <a:off x="1804" y="1732"/>
          <a:ext cx="1802" cy="1679"/>
        </p:xfrm>
        <a:graphic>
          <a:graphicData uri="http://schemas.openxmlformats.org/presentationml/2006/ole">
            <mc:AlternateContent xmlns:mc="http://schemas.openxmlformats.org/markup-compatibility/2006">
              <mc:Choice xmlns:v="urn:schemas-microsoft-com:vml" Requires="v">
                <p:oleObj spid="_x0000_s2054"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804" y="1732"/>
                        <a:ext cx="1802" cy="1679"/>
                      </a:xfrm>
                      <a:prstGeom prst="rect">
                        <a:avLst/>
                      </a:prstGeom>
                    </p:spPr>
                  </p:pic>
                </p:oleObj>
              </mc:Fallback>
            </mc:AlternateContent>
          </a:graphicData>
        </a:graphic>
      </p:graphicFrame>
      <p:sp>
        <p:nvSpPr>
          <p:cNvPr id="8" name="Text Placeholder 7"/>
          <p:cNvSpPr>
            <a:spLocks noGrp="1"/>
          </p:cNvSpPr>
          <p:nvPr>
            <p:ph type="body" idx="1"/>
          </p:nvPr>
        </p:nvSpPr>
        <p:spPr>
          <a:xfrm>
            <a:off x="284878" y="960599"/>
            <a:ext cx="9815669" cy="579046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7676492" y="6750670"/>
            <a:ext cx="2423266" cy="386255"/>
          </a:xfrm>
          <a:prstGeom prst="rect">
            <a:avLst/>
          </a:prstGeom>
        </p:spPr>
        <p:txBody>
          <a:bodyPr vert="horz" lIns="100264" tIns="50135" rIns="100264" bIns="50135" rtlCol="0" anchor="ctr"/>
          <a:lstStyle>
            <a:lvl1pPr algn="r">
              <a:defRPr sz="1300">
                <a:solidFill>
                  <a:schemeClr val="accent5">
                    <a:lumMod val="50000"/>
                  </a:schemeClr>
                </a:solidFill>
              </a:defRPr>
            </a:lvl1pPr>
          </a:lstStyle>
          <a:p>
            <a:pPr defTabSz="1002836"/>
            <a:fld id="{8FC524A1-7B6A-464D-B8BC-8FE2E057339E}" type="slidenum">
              <a:rPr lang="en-GB" smtClean="0">
                <a:solidFill>
                  <a:srgbClr val="3F3F3F">
                    <a:lumMod val="50000"/>
                  </a:srgbClr>
                </a:solidFill>
              </a:rPr>
              <a:pPr defTabSz="1002836"/>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548354" y="6724247"/>
            <a:ext cx="3288718" cy="386255"/>
          </a:xfrm>
          <a:prstGeom prst="rect">
            <a:avLst/>
          </a:prstGeom>
        </p:spPr>
        <p:txBody>
          <a:bodyPr vert="horz" lIns="100264" tIns="50135" rIns="100264" bIns="50135" rtlCol="0" anchor="ctr"/>
          <a:lstStyle>
            <a:lvl1pPr algn="ctr">
              <a:defRPr sz="1300">
                <a:solidFill>
                  <a:schemeClr val="tx1">
                    <a:tint val="75000"/>
                  </a:schemeClr>
                </a:solidFill>
              </a:defRPr>
            </a:lvl1pPr>
          </a:lstStyle>
          <a:p>
            <a:pPr defTabSz="1002836"/>
            <a:endParaRPr lang="en-GB" dirty="0">
              <a:solidFill>
                <a:srgbClr val="3F3F3F">
                  <a:tint val="75000"/>
                </a:srgbClr>
              </a:solidFill>
            </a:endParaRPr>
          </a:p>
        </p:txBody>
      </p:sp>
    </p:spTree>
    <p:extLst>
      <p:ext uri="{BB962C8B-B14F-4D97-AF65-F5344CB8AC3E}">
        <p14:creationId xmlns:p14="http://schemas.microsoft.com/office/powerpoint/2010/main" val="794380687"/>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 id="2147484560" r:id="rId12"/>
    <p:sldLayoutId id="2147484561" r:id="rId13"/>
    <p:sldLayoutId id="2147484562" r:id="rId14"/>
    <p:sldLayoutId id="2147484563" r:id="rId15"/>
    <p:sldLayoutId id="2147484564" r:id="rId16"/>
    <p:sldLayoutId id="2147484565" r:id="rId17"/>
    <p:sldLayoutId id="2147484566" r:id="rId18"/>
    <p:sldLayoutId id="2147484567" r:id="rId19"/>
    <p:sldLayoutId id="2147484568" r:id="rId20"/>
    <p:sldLayoutId id="2147484569" r:id="rId21"/>
    <p:sldLayoutId id="2147484570" r:id="rId22"/>
    <p:sldLayoutId id="2147484571" r:id="rId23"/>
    <p:sldLayoutId id="2147484572" r:id="rId24"/>
    <p:sldLayoutId id="2147484573" r:id="rId25"/>
    <p:sldLayoutId id="2147484574" r:id="rId26"/>
    <p:sldLayoutId id="2147484575" r:id="rId27"/>
    <p:sldLayoutId id="2147484576" r:id="rId28"/>
    <p:sldLayoutId id="2147484577" r:id="rId29"/>
    <p:sldLayoutId id="2147484578" r:id="rId30"/>
    <p:sldLayoutId id="2147484579" r:id="rId31"/>
    <p:sldLayoutId id="2147484580" r:id="rId32"/>
    <p:sldLayoutId id="2147484581" r:id="rId33"/>
    <p:sldLayoutId id="2147484582" r:id="rId34"/>
    <p:sldLayoutId id="2147484583" r:id="rId35"/>
    <p:sldLayoutId id="2147484584" r:id="rId36"/>
    <p:sldLayoutId id="2147484585" r:id="rId37"/>
  </p:sldLayoutIdLst>
  <p:hf hdr="0" ftr="0" dt="0"/>
  <p:txStyles>
    <p:titleStyle>
      <a:lvl1pPr algn="l" defTabSz="1002836" rtl="0" eaLnBrk="1" latinLnBrk="0" hangingPunct="1">
        <a:spcBef>
          <a:spcPts val="661"/>
        </a:spcBef>
        <a:buNone/>
        <a:defRPr sz="2600" kern="1200" baseline="0">
          <a:solidFill>
            <a:schemeClr val="bg1"/>
          </a:solidFill>
          <a:latin typeface="+mj-lt"/>
          <a:ea typeface="+mj-ea"/>
          <a:cs typeface="+mj-cs"/>
        </a:defRPr>
      </a:lvl1pPr>
    </p:titleStyle>
    <p:bodyStyle>
      <a:lvl1pPr marL="0" indent="0" algn="l" defTabSz="1002836" rtl="0" eaLnBrk="1" latinLnBrk="0" hangingPunct="1">
        <a:lnSpc>
          <a:spcPct val="100000"/>
        </a:lnSpc>
        <a:spcBef>
          <a:spcPts val="661"/>
        </a:spcBef>
        <a:spcAft>
          <a:spcPts val="661"/>
        </a:spcAft>
        <a:buFont typeface="Arial" panose="020B0604020202020204" pitchFamily="34" charset="0"/>
        <a:buNone/>
        <a:defRPr sz="2000" kern="1200">
          <a:solidFill>
            <a:schemeClr val="accent5"/>
          </a:solidFill>
          <a:latin typeface="+mn-lt"/>
          <a:ea typeface="+mn-ea"/>
          <a:cs typeface="+mn-cs"/>
        </a:defRPr>
      </a:lvl1pPr>
      <a:lvl2pPr marL="313396" indent="-313396"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2pPr>
      <a:lvl3pPr marL="591952" indent="-295974"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3pPr>
      <a:lvl4pPr marL="887927" indent="-295974"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4pPr>
      <a:lvl5pPr marL="1183903" indent="-295974" algn="l" defTabSz="1002836"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5pPr>
      <a:lvl6pPr marL="0" indent="0" algn="l" defTabSz="1002836" rtl="0" eaLnBrk="1" latinLnBrk="0" hangingPunct="1">
        <a:lnSpc>
          <a:spcPct val="100000"/>
        </a:lnSpc>
        <a:spcBef>
          <a:spcPts val="661"/>
        </a:spcBef>
        <a:spcAft>
          <a:spcPts val="661"/>
        </a:spcAft>
        <a:buFont typeface="Arial" panose="020B0604020202020204" pitchFamily="34" charset="0"/>
        <a:buNone/>
        <a:defRPr sz="2000" kern="1200">
          <a:solidFill>
            <a:schemeClr val="tx2"/>
          </a:solidFill>
          <a:latin typeface="+mn-lt"/>
          <a:ea typeface="+mn-ea"/>
          <a:cs typeface="+mn-cs"/>
        </a:defRPr>
      </a:lvl6pPr>
      <a:lvl7pPr marL="3259218" indent="-250706" algn="l" defTabSz="100283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60634" indent="-250706" algn="l" defTabSz="100283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62056" indent="-250706" algn="l" defTabSz="100283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2836" rtl="0" eaLnBrk="1" latinLnBrk="0" hangingPunct="1">
        <a:defRPr sz="2000" kern="1200">
          <a:solidFill>
            <a:schemeClr val="tx1"/>
          </a:solidFill>
          <a:latin typeface="+mn-lt"/>
          <a:ea typeface="+mn-ea"/>
          <a:cs typeface="+mn-cs"/>
        </a:defRPr>
      </a:lvl1pPr>
      <a:lvl2pPr marL="501415" algn="l" defTabSz="1002836" rtl="0" eaLnBrk="1" latinLnBrk="0" hangingPunct="1">
        <a:defRPr sz="2000" kern="1200">
          <a:solidFill>
            <a:schemeClr val="tx1"/>
          </a:solidFill>
          <a:latin typeface="+mn-lt"/>
          <a:ea typeface="+mn-ea"/>
          <a:cs typeface="+mn-cs"/>
        </a:defRPr>
      </a:lvl2pPr>
      <a:lvl3pPr marL="1002836" algn="l" defTabSz="1002836" rtl="0" eaLnBrk="1" latinLnBrk="0" hangingPunct="1">
        <a:defRPr sz="2000" kern="1200">
          <a:solidFill>
            <a:schemeClr val="tx1"/>
          </a:solidFill>
          <a:latin typeface="+mn-lt"/>
          <a:ea typeface="+mn-ea"/>
          <a:cs typeface="+mn-cs"/>
        </a:defRPr>
      </a:lvl3pPr>
      <a:lvl4pPr marL="1504258" algn="l" defTabSz="1002836" rtl="0" eaLnBrk="1" latinLnBrk="0" hangingPunct="1">
        <a:defRPr sz="2000" kern="1200">
          <a:solidFill>
            <a:schemeClr val="tx1"/>
          </a:solidFill>
          <a:latin typeface="+mn-lt"/>
          <a:ea typeface="+mn-ea"/>
          <a:cs typeface="+mn-cs"/>
        </a:defRPr>
      </a:lvl4pPr>
      <a:lvl5pPr marL="2005672" algn="l" defTabSz="1002836" rtl="0" eaLnBrk="1" latinLnBrk="0" hangingPunct="1">
        <a:defRPr sz="2000" kern="1200">
          <a:solidFill>
            <a:schemeClr val="tx1"/>
          </a:solidFill>
          <a:latin typeface="+mn-lt"/>
          <a:ea typeface="+mn-ea"/>
          <a:cs typeface="+mn-cs"/>
        </a:defRPr>
      </a:lvl5pPr>
      <a:lvl6pPr marL="2507092" algn="l" defTabSz="1002836" rtl="0" eaLnBrk="1" latinLnBrk="0" hangingPunct="1">
        <a:defRPr sz="2000" kern="1200">
          <a:solidFill>
            <a:schemeClr val="tx1"/>
          </a:solidFill>
          <a:latin typeface="+mn-lt"/>
          <a:ea typeface="+mn-ea"/>
          <a:cs typeface="+mn-cs"/>
        </a:defRPr>
      </a:lvl6pPr>
      <a:lvl7pPr marL="3008510" algn="l" defTabSz="1002836" rtl="0" eaLnBrk="1" latinLnBrk="0" hangingPunct="1">
        <a:defRPr sz="2000" kern="1200">
          <a:solidFill>
            <a:schemeClr val="tx1"/>
          </a:solidFill>
          <a:latin typeface="+mn-lt"/>
          <a:ea typeface="+mn-ea"/>
          <a:cs typeface="+mn-cs"/>
        </a:defRPr>
      </a:lvl7pPr>
      <a:lvl8pPr marL="3509916" algn="l" defTabSz="1002836" rtl="0" eaLnBrk="1" latinLnBrk="0" hangingPunct="1">
        <a:defRPr sz="2000" kern="1200">
          <a:solidFill>
            <a:schemeClr val="tx1"/>
          </a:solidFill>
          <a:latin typeface="+mn-lt"/>
          <a:ea typeface="+mn-ea"/>
          <a:cs typeface="+mn-cs"/>
        </a:defRPr>
      </a:lvl8pPr>
      <a:lvl9pPr marL="4011340" algn="l" defTabSz="1002836" rtl="0" eaLnBrk="1" latinLnBrk="0" hangingPunct="1">
        <a:defRPr sz="20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30864" y="6741362"/>
            <a:ext cx="735250" cy="301833"/>
          </a:xfrm>
          <a:prstGeom prst="rect">
            <a:avLst/>
          </a:prstGeom>
          <a:noFill/>
        </p:spPr>
        <p:txBody>
          <a:bodyPr wrap="square" lIns="100350" tIns="50178" rIns="100350" bIns="50178" rtlCol="0">
            <a:spAutoFit/>
          </a:bodyPr>
          <a:lstStyle/>
          <a:p>
            <a:pPr defTabSz="1003668"/>
            <a:fld id="{34F92BC6-D7C3-584B-87F2-0B845776A5AD}" type="slidenum">
              <a:rPr lang="en-US" sz="1300" smtClean="0">
                <a:solidFill>
                  <a:srgbClr val="768692">
                    <a:lumMod val="60000"/>
                    <a:lumOff val="40000"/>
                  </a:srgbClr>
                </a:solidFill>
                <a:latin typeface="Arial" panose="020B0604020202020204" pitchFamily="34" charset="0"/>
                <a:cs typeface="Arial" panose="020B0604020202020204" pitchFamily="34" charset="0"/>
              </a:rPr>
              <a:pPr defTabSz="1003668"/>
              <a:t>‹#›</a:t>
            </a:fld>
            <a:r>
              <a:rPr lang="en-US" sz="1300" dirty="0">
                <a:solidFill>
                  <a:srgbClr val="768692">
                    <a:lumMod val="60000"/>
                    <a:lumOff val="40000"/>
                  </a:srgbClr>
                </a:solidFill>
                <a:latin typeface="Arial" panose="020B0604020202020204" pitchFamily="34" charset="0"/>
                <a:cs typeface="Arial" panose="020B0604020202020204" pitchFamily="34" charset="0"/>
              </a:rPr>
              <a:t> </a:t>
            </a:r>
            <a:r>
              <a:rPr lang="en-US" sz="1300" dirty="0">
                <a:solidFill>
                  <a:srgbClr val="768692"/>
                </a:solidFill>
                <a:latin typeface="Arial" panose="020B0604020202020204" pitchFamily="34" charset="0"/>
                <a:cs typeface="Arial" panose="020B0604020202020204" pitchFamily="34" charset="0"/>
              </a:rPr>
              <a:t> </a:t>
            </a:r>
            <a:r>
              <a:rPr lang="en-US" sz="13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784446" y="6700001"/>
            <a:ext cx="6500163" cy="386255"/>
          </a:xfrm>
          <a:prstGeom prst="rect">
            <a:avLst/>
          </a:prstGeom>
        </p:spPr>
        <p:txBody>
          <a:bodyPr vert="horz" lIns="100350" tIns="50178" rIns="100350" bIns="50178" rtlCol="0" anchor="ctr"/>
          <a:lstStyle>
            <a:lvl1pPr algn="l">
              <a:defRPr sz="1300" b="0">
                <a:solidFill>
                  <a:schemeClr val="accent3">
                    <a:lumMod val="60000"/>
                    <a:lumOff val="40000"/>
                  </a:schemeClr>
                </a:solidFill>
                <a:latin typeface="Arial" charset="0"/>
                <a:ea typeface="Arial" charset="0"/>
                <a:cs typeface="Arial" charset="0"/>
              </a:defRPr>
            </a:lvl1pPr>
          </a:lstStyle>
          <a:p>
            <a:pPr defTabSz="1003668"/>
            <a:r>
              <a:rPr lang="en-US">
                <a:solidFill>
                  <a:srgbClr val="768692">
                    <a:lumMod val="60000"/>
                    <a:lumOff val="40000"/>
                  </a:srgbClr>
                </a:solidFill>
              </a:rPr>
              <a:t>Presentation title</a:t>
            </a:r>
            <a:endParaRPr lang="en-US" dirty="0">
              <a:solidFill>
                <a:srgbClr val="768692">
                  <a:lumMod val="60000"/>
                  <a:lumOff val="40000"/>
                </a:srgbClr>
              </a:solidFill>
            </a:endParaRPr>
          </a:p>
        </p:txBody>
      </p:sp>
    </p:spTree>
    <p:extLst>
      <p:ext uri="{BB962C8B-B14F-4D97-AF65-F5344CB8AC3E}">
        <p14:creationId xmlns:p14="http://schemas.microsoft.com/office/powerpoint/2010/main" val="3780387286"/>
      </p:ext>
    </p:extLst>
  </p:cSld>
  <p:clrMap bg1="lt1" tx1="dk1" bg2="lt2" tx2="dk2" accent1="accent1" accent2="accent2" accent3="accent3" accent4="accent4" accent5="accent5" accent6="accent6" hlink="hlink" folHlink="folHlink"/>
  <p:sldLayoutIdLst>
    <p:sldLayoutId id="2147484625" r:id="rId1"/>
    <p:sldLayoutId id="2147484626" r:id="rId2"/>
  </p:sldLayoutIdLst>
  <p:hf hdr="0" dt="0"/>
  <p:txStyles>
    <p:titleStyle>
      <a:lvl1pPr algn="l" defTabSz="1003668" rtl="0" eaLnBrk="1" latinLnBrk="0" hangingPunct="1">
        <a:lnSpc>
          <a:spcPct val="90000"/>
        </a:lnSpc>
        <a:spcBef>
          <a:spcPct val="0"/>
        </a:spcBef>
        <a:buNone/>
        <a:defRPr sz="4900" kern="1200">
          <a:solidFill>
            <a:schemeClr val="tx1"/>
          </a:solidFill>
          <a:latin typeface="+mj-lt"/>
          <a:ea typeface="+mj-ea"/>
          <a:cs typeface="+mj-cs"/>
        </a:defRPr>
      </a:lvl1pPr>
    </p:titleStyle>
    <p:bodyStyle>
      <a:lvl1pPr marL="250915" indent="-250915" algn="l" defTabSz="1003668" rtl="0" eaLnBrk="1" latinLnBrk="0" hangingPunct="1">
        <a:lnSpc>
          <a:spcPct val="90000"/>
        </a:lnSpc>
        <a:spcBef>
          <a:spcPts val="1102"/>
        </a:spcBef>
        <a:buFont typeface="Arial" panose="020B0604020202020204" pitchFamily="34" charset="0"/>
        <a:buChar char="•"/>
        <a:defRPr sz="3100" kern="1200">
          <a:solidFill>
            <a:schemeClr val="tx1"/>
          </a:solidFill>
          <a:latin typeface="+mn-lt"/>
          <a:ea typeface="+mn-ea"/>
          <a:cs typeface="+mn-cs"/>
        </a:defRPr>
      </a:lvl1pPr>
      <a:lvl2pPr marL="752750" indent="-250915" algn="l" defTabSz="1003668" rtl="0" eaLnBrk="1" latinLnBrk="0" hangingPunct="1">
        <a:lnSpc>
          <a:spcPct val="90000"/>
        </a:lnSpc>
        <a:spcBef>
          <a:spcPts val="551"/>
        </a:spcBef>
        <a:buFont typeface="Arial" panose="020B0604020202020204" pitchFamily="34" charset="0"/>
        <a:buChar char="•"/>
        <a:defRPr sz="2600" kern="1200">
          <a:solidFill>
            <a:schemeClr val="tx1"/>
          </a:solidFill>
          <a:latin typeface="+mn-lt"/>
          <a:ea typeface="+mn-ea"/>
          <a:cs typeface="+mn-cs"/>
        </a:defRPr>
      </a:lvl2pPr>
      <a:lvl3pPr marL="1254589" indent="-250915" algn="l" defTabSz="1003668" rtl="0" eaLnBrk="1" latinLnBrk="0" hangingPunct="1">
        <a:lnSpc>
          <a:spcPct val="90000"/>
        </a:lnSpc>
        <a:spcBef>
          <a:spcPts val="551"/>
        </a:spcBef>
        <a:buFont typeface="Arial" panose="020B0604020202020204" pitchFamily="34" charset="0"/>
        <a:buChar char="•"/>
        <a:defRPr sz="2200" kern="1200">
          <a:solidFill>
            <a:schemeClr val="tx1"/>
          </a:solidFill>
          <a:latin typeface="+mn-lt"/>
          <a:ea typeface="+mn-ea"/>
          <a:cs typeface="+mn-cs"/>
        </a:defRPr>
      </a:lvl3pPr>
      <a:lvl4pPr marL="1756400"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4pPr>
      <a:lvl5pPr marL="2258252"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5pPr>
      <a:lvl6pPr marL="2760086"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6pPr>
      <a:lvl7pPr marL="3261921"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7pPr>
      <a:lvl8pPr marL="3763754"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8pPr>
      <a:lvl9pPr marL="4265592"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03668" rtl="0" eaLnBrk="1" latinLnBrk="0" hangingPunct="1">
        <a:defRPr sz="2000" kern="1200">
          <a:solidFill>
            <a:schemeClr val="tx1"/>
          </a:solidFill>
          <a:latin typeface="+mn-lt"/>
          <a:ea typeface="+mn-ea"/>
          <a:cs typeface="+mn-cs"/>
        </a:defRPr>
      </a:lvl1pPr>
      <a:lvl2pPr marL="501831" algn="l" defTabSz="1003668" rtl="0" eaLnBrk="1" latinLnBrk="0" hangingPunct="1">
        <a:defRPr sz="2000" kern="1200">
          <a:solidFill>
            <a:schemeClr val="tx1"/>
          </a:solidFill>
          <a:latin typeface="+mn-lt"/>
          <a:ea typeface="+mn-ea"/>
          <a:cs typeface="+mn-cs"/>
        </a:defRPr>
      </a:lvl2pPr>
      <a:lvl3pPr marL="1003668" algn="l" defTabSz="1003668" rtl="0" eaLnBrk="1" latinLnBrk="0" hangingPunct="1">
        <a:defRPr sz="2000" kern="1200">
          <a:solidFill>
            <a:schemeClr val="tx1"/>
          </a:solidFill>
          <a:latin typeface="+mn-lt"/>
          <a:ea typeface="+mn-ea"/>
          <a:cs typeface="+mn-cs"/>
        </a:defRPr>
      </a:lvl3pPr>
      <a:lvl4pPr marL="1505506" algn="l" defTabSz="1003668" rtl="0" eaLnBrk="1" latinLnBrk="0" hangingPunct="1">
        <a:defRPr sz="2000" kern="1200">
          <a:solidFill>
            <a:schemeClr val="tx1"/>
          </a:solidFill>
          <a:latin typeface="+mn-lt"/>
          <a:ea typeface="+mn-ea"/>
          <a:cs typeface="+mn-cs"/>
        </a:defRPr>
      </a:lvl4pPr>
      <a:lvl5pPr marL="2007336" algn="l" defTabSz="1003668" rtl="0" eaLnBrk="1" latinLnBrk="0" hangingPunct="1">
        <a:defRPr sz="2000" kern="1200">
          <a:solidFill>
            <a:schemeClr val="tx1"/>
          </a:solidFill>
          <a:latin typeface="+mn-lt"/>
          <a:ea typeface="+mn-ea"/>
          <a:cs typeface="+mn-cs"/>
        </a:defRPr>
      </a:lvl5pPr>
      <a:lvl6pPr marL="2509173" algn="l" defTabSz="1003668" rtl="0" eaLnBrk="1" latinLnBrk="0" hangingPunct="1">
        <a:defRPr sz="2000" kern="1200">
          <a:solidFill>
            <a:schemeClr val="tx1"/>
          </a:solidFill>
          <a:latin typeface="+mn-lt"/>
          <a:ea typeface="+mn-ea"/>
          <a:cs typeface="+mn-cs"/>
        </a:defRPr>
      </a:lvl6pPr>
      <a:lvl7pPr marL="3011006" algn="l" defTabSz="1003668" rtl="0" eaLnBrk="1" latinLnBrk="0" hangingPunct="1">
        <a:defRPr sz="2000" kern="1200">
          <a:solidFill>
            <a:schemeClr val="tx1"/>
          </a:solidFill>
          <a:latin typeface="+mn-lt"/>
          <a:ea typeface="+mn-ea"/>
          <a:cs typeface="+mn-cs"/>
        </a:defRPr>
      </a:lvl7pPr>
      <a:lvl8pPr marL="3512828" algn="l" defTabSz="1003668" rtl="0" eaLnBrk="1" latinLnBrk="0" hangingPunct="1">
        <a:defRPr sz="2000" kern="1200">
          <a:solidFill>
            <a:schemeClr val="tx1"/>
          </a:solidFill>
          <a:latin typeface="+mn-lt"/>
          <a:ea typeface="+mn-ea"/>
          <a:cs typeface="+mn-cs"/>
        </a:defRPr>
      </a:lvl8pPr>
      <a:lvl9pPr marL="4014669" algn="l" defTabSz="1003668" rtl="0" eaLnBrk="1" latinLnBrk="0" hangingPunct="1">
        <a:defRPr sz="20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3998" y="386256"/>
            <a:ext cx="8957429" cy="1402274"/>
          </a:xfrm>
          <a:prstGeom prst="rect">
            <a:avLst/>
          </a:prstGeom>
        </p:spPr>
        <p:txBody>
          <a:bodyPr vert="horz" lIns="100350" tIns="50178" rIns="100350" bIns="50178" rtlCol="0" anchor="ctr">
            <a:normAutofit/>
          </a:bodyPr>
          <a:lstStyle/>
          <a:p>
            <a:r>
              <a:rPr lang="en-US" dirty="0"/>
              <a:t>Click to edit Master title style</a:t>
            </a:r>
          </a:p>
        </p:txBody>
      </p:sp>
      <p:sp>
        <p:nvSpPr>
          <p:cNvPr id="3" name="Text Placeholder 2"/>
          <p:cNvSpPr>
            <a:spLocks noGrp="1"/>
          </p:cNvSpPr>
          <p:nvPr>
            <p:ph type="body" idx="1"/>
          </p:nvPr>
        </p:nvSpPr>
        <p:spPr>
          <a:xfrm>
            <a:off x="713998" y="1931274"/>
            <a:ext cx="8957429" cy="4603152"/>
          </a:xfrm>
          <a:prstGeom prst="rect">
            <a:avLst/>
          </a:prstGeom>
        </p:spPr>
        <p:txBody>
          <a:bodyPr vert="horz" lIns="100350" tIns="50178" rIns="100350" bIns="5017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5655621"/>
      </p:ext>
    </p:extLst>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Lst>
  <p:txStyles>
    <p:titleStyle>
      <a:lvl1pPr algn="l" defTabSz="1003668" rtl="0" eaLnBrk="1" latinLnBrk="0" hangingPunct="1">
        <a:lnSpc>
          <a:spcPct val="90000"/>
        </a:lnSpc>
        <a:spcBef>
          <a:spcPct val="0"/>
        </a:spcBef>
        <a:buNone/>
        <a:defRPr sz="4900" kern="1200">
          <a:solidFill>
            <a:srgbClr val="0070C0"/>
          </a:solidFill>
          <a:latin typeface="Arial" panose="020B0604020202020204" pitchFamily="34" charset="0"/>
          <a:ea typeface="+mj-ea"/>
          <a:cs typeface="Arial" panose="020B0604020202020204" pitchFamily="34" charset="0"/>
        </a:defRPr>
      </a:lvl1pPr>
    </p:titleStyle>
    <p:bodyStyle>
      <a:lvl1pPr marL="250915" indent="-250915" algn="l" defTabSz="1003668" rtl="0" eaLnBrk="1" latinLnBrk="0" hangingPunct="1">
        <a:lnSpc>
          <a:spcPct val="90000"/>
        </a:lnSpc>
        <a:spcBef>
          <a:spcPts val="1102"/>
        </a:spcBef>
        <a:buFont typeface="Arial" panose="020B0604020202020204" pitchFamily="34" charset="0"/>
        <a:buChar char="•"/>
        <a:defRPr sz="3100" kern="1200">
          <a:solidFill>
            <a:srgbClr val="0070C0"/>
          </a:solidFill>
          <a:latin typeface="Arial" panose="020B0604020202020204" pitchFamily="34" charset="0"/>
          <a:ea typeface="+mn-ea"/>
          <a:cs typeface="Arial" panose="020B0604020202020204" pitchFamily="34" charset="0"/>
        </a:defRPr>
      </a:lvl1pPr>
      <a:lvl2pPr marL="752750" indent="-250915" algn="l" defTabSz="1003668" rtl="0" eaLnBrk="1" latinLnBrk="0" hangingPunct="1">
        <a:lnSpc>
          <a:spcPct val="90000"/>
        </a:lnSpc>
        <a:spcBef>
          <a:spcPts val="551"/>
        </a:spcBef>
        <a:buFont typeface="Arial" panose="020B0604020202020204" pitchFamily="34" charset="0"/>
        <a:buChar char="•"/>
        <a:defRPr sz="2600" kern="1200">
          <a:solidFill>
            <a:srgbClr val="0070C0"/>
          </a:solidFill>
          <a:latin typeface="Arial" panose="020B0604020202020204" pitchFamily="34" charset="0"/>
          <a:ea typeface="+mn-ea"/>
          <a:cs typeface="Arial" panose="020B0604020202020204" pitchFamily="34" charset="0"/>
        </a:defRPr>
      </a:lvl2pPr>
      <a:lvl3pPr marL="1254589" indent="-250915" algn="l" defTabSz="1003668" rtl="0" eaLnBrk="1" latinLnBrk="0" hangingPunct="1">
        <a:lnSpc>
          <a:spcPct val="90000"/>
        </a:lnSpc>
        <a:spcBef>
          <a:spcPts val="551"/>
        </a:spcBef>
        <a:buFont typeface="Arial" panose="020B0604020202020204" pitchFamily="34" charset="0"/>
        <a:buChar char="•"/>
        <a:defRPr sz="2200" kern="1200">
          <a:solidFill>
            <a:srgbClr val="0070C0"/>
          </a:solidFill>
          <a:latin typeface="Arial" panose="020B0604020202020204" pitchFamily="34" charset="0"/>
          <a:ea typeface="+mn-ea"/>
          <a:cs typeface="Arial" panose="020B0604020202020204" pitchFamily="34" charset="0"/>
        </a:defRPr>
      </a:lvl3pPr>
      <a:lvl4pPr marL="1756400" indent="-250915" algn="l" defTabSz="1003668" rtl="0" eaLnBrk="1" latinLnBrk="0" hangingPunct="1">
        <a:lnSpc>
          <a:spcPct val="90000"/>
        </a:lnSpc>
        <a:spcBef>
          <a:spcPts val="551"/>
        </a:spcBef>
        <a:buFont typeface="Arial" panose="020B0604020202020204" pitchFamily="34" charset="0"/>
        <a:buChar char="•"/>
        <a:defRPr sz="2000" kern="1200">
          <a:solidFill>
            <a:srgbClr val="0070C0"/>
          </a:solidFill>
          <a:latin typeface="Arial" panose="020B0604020202020204" pitchFamily="34" charset="0"/>
          <a:ea typeface="+mn-ea"/>
          <a:cs typeface="Arial" panose="020B0604020202020204" pitchFamily="34" charset="0"/>
        </a:defRPr>
      </a:lvl4pPr>
      <a:lvl5pPr marL="2258252" indent="-250915" algn="l" defTabSz="1003668" rtl="0" eaLnBrk="1" latinLnBrk="0" hangingPunct="1">
        <a:lnSpc>
          <a:spcPct val="90000"/>
        </a:lnSpc>
        <a:spcBef>
          <a:spcPts val="551"/>
        </a:spcBef>
        <a:buFont typeface="Arial" panose="020B0604020202020204" pitchFamily="34" charset="0"/>
        <a:buChar char="•"/>
        <a:defRPr sz="2000" kern="1200">
          <a:solidFill>
            <a:srgbClr val="0070C0"/>
          </a:solidFill>
          <a:latin typeface="Arial" panose="020B0604020202020204" pitchFamily="34" charset="0"/>
          <a:ea typeface="+mn-ea"/>
          <a:cs typeface="Arial" panose="020B0604020202020204" pitchFamily="34" charset="0"/>
        </a:defRPr>
      </a:lvl5pPr>
      <a:lvl6pPr marL="2760086"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6pPr>
      <a:lvl7pPr marL="3261921"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7pPr>
      <a:lvl8pPr marL="3763754"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8pPr>
      <a:lvl9pPr marL="4265592" indent="-250915" algn="l" defTabSz="100366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03668" rtl="0" eaLnBrk="1" latinLnBrk="0" hangingPunct="1">
        <a:defRPr sz="2000" kern="1200">
          <a:solidFill>
            <a:schemeClr val="tx1"/>
          </a:solidFill>
          <a:latin typeface="+mn-lt"/>
          <a:ea typeface="+mn-ea"/>
          <a:cs typeface="+mn-cs"/>
        </a:defRPr>
      </a:lvl1pPr>
      <a:lvl2pPr marL="501831" algn="l" defTabSz="1003668" rtl="0" eaLnBrk="1" latinLnBrk="0" hangingPunct="1">
        <a:defRPr sz="2000" kern="1200">
          <a:solidFill>
            <a:schemeClr val="tx1"/>
          </a:solidFill>
          <a:latin typeface="+mn-lt"/>
          <a:ea typeface="+mn-ea"/>
          <a:cs typeface="+mn-cs"/>
        </a:defRPr>
      </a:lvl2pPr>
      <a:lvl3pPr marL="1003668" algn="l" defTabSz="1003668" rtl="0" eaLnBrk="1" latinLnBrk="0" hangingPunct="1">
        <a:defRPr sz="2000" kern="1200">
          <a:solidFill>
            <a:schemeClr val="tx1"/>
          </a:solidFill>
          <a:latin typeface="+mn-lt"/>
          <a:ea typeface="+mn-ea"/>
          <a:cs typeface="+mn-cs"/>
        </a:defRPr>
      </a:lvl3pPr>
      <a:lvl4pPr marL="1505506" algn="l" defTabSz="1003668" rtl="0" eaLnBrk="1" latinLnBrk="0" hangingPunct="1">
        <a:defRPr sz="2000" kern="1200">
          <a:solidFill>
            <a:schemeClr val="tx1"/>
          </a:solidFill>
          <a:latin typeface="+mn-lt"/>
          <a:ea typeface="+mn-ea"/>
          <a:cs typeface="+mn-cs"/>
        </a:defRPr>
      </a:lvl4pPr>
      <a:lvl5pPr marL="2007336" algn="l" defTabSz="1003668" rtl="0" eaLnBrk="1" latinLnBrk="0" hangingPunct="1">
        <a:defRPr sz="2000" kern="1200">
          <a:solidFill>
            <a:schemeClr val="tx1"/>
          </a:solidFill>
          <a:latin typeface="+mn-lt"/>
          <a:ea typeface="+mn-ea"/>
          <a:cs typeface="+mn-cs"/>
        </a:defRPr>
      </a:lvl5pPr>
      <a:lvl6pPr marL="2509173" algn="l" defTabSz="1003668" rtl="0" eaLnBrk="1" latinLnBrk="0" hangingPunct="1">
        <a:defRPr sz="2000" kern="1200">
          <a:solidFill>
            <a:schemeClr val="tx1"/>
          </a:solidFill>
          <a:latin typeface="+mn-lt"/>
          <a:ea typeface="+mn-ea"/>
          <a:cs typeface="+mn-cs"/>
        </a:defRPr>
      </a:lvl6pPr>
      <a:lvl7pPr marL="3011006" algn="l" defTabSz="1003668" rtl="0" eaLnBrk="1" latinLnBrk="0" hangingPunct="1">
        <a:defRPr sz="2000" kern="1200">
          <a:solidFill>
            <a:schemeClr val="tx1"/>
          </a:solidFill>
          <a:latin typeface="+mn-lt"/>
          <a:ea typeface="+mn-ea"/>
          <a:cs typeface="+mn-cs"/>
        </a:defRPr>
      </a:lvl7pPr>
      <a:lvl8pPr marL="3512828" algn="l" defTabSz="1003668" rtl="0" eaLnBrk="1" latinLnBrk="0" hangingPunct="1">
        <a:defRPr sz="2000" kern="1200">
          <a:solidFill>
            <a:schemeClr val="tx1"/>
          </a:solidFill>
          <a:latin typeface="+mn-lt"/>
          <a:ea typeface="+mn-ea"/>
          <a:cs typeface="+mn-cs"/>
        </a:defRPr>
      </a:lvl8pPr>
      <a:lvl9pPr marL="4014669" algn="l" defTabSz="1003668" rtl="0" eaLnBrk="1" latinLnBrk="0" hangingPunct="1">
        <a:defRPr sz="20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 name="Picture 6"/>
          <p:cNvPicPr/>
          <p:nvPr/>
        </p:nvPicPr>
        <p:blipFill>
          <a:blip r:embed="rId14">
            <a:lum bright="70000" contrast="-70000"/>
          </a:blip>
          <a:stretch/>
        </p:blipFill>
        <p:spPr>
          <a:xfrm>
            <a:off x="0" y="14852"/>
            <a:ext cx="10385016" cy="7239642"/>
          </a:xfrm>
          <a:prstGeom prst="rect">
            <a:avLst/>
          </a:prstGeom>
          <a:ln>
            <a:noFill/>
          </a:ln>
        </p:spPr>
      </p:pic>
      <p:sp>
        <p:nvSpPr>
          <p:cNvPr id="42" name="PlaceHolder 1"/>
          <p:cNvSpPr>
            <a:spLocks noGrp="1"/>
          </p:cNvSpPr>
          <p:nvPr>
            <p:ph type="title"/>
          </p:nvPr>
        </p:nvSpPr>
        <p:spPr>
          <a:xfrm>
            <a:off x="713899" y="386165"/>
            <a:ext cx="8957225" cy="1401848"/>
          </a:xfrm>
          <a:prstGeom prst="rect">
            <a:avLst/>
          </a:prstGeom>
        </p:spPr>
        <p:txBody>
          <a:bodyPr lIns="100350" tIns="50178" rIns="100350" bIns="50178" anchor="ctr">
            <a:noAutofit/>
          </a:bodyPr>
          <a:lstStyle/>
          <a:p>
            <a:pPr>
              <a:lnSpc>
                <a:spcPct val="90000"/>
              </a:lnSpc>
            </a:pPr>
            <a:r>
              <a:rPr lang="en-US" sz="4900" b="0" strike="noStrike" spc="-1">
                <a:solidFill>
                  <a:srgbClr val="0070C0"/>
                </a:solidFill>
                <a:latin typeface="Arial"/>
              </a:rPr>
              <a:t>Click to edit Master title style</a:t>
            </a:r>
            <a:endParaRPr lang="en-US" sz="4900" b="0" strike="noStrike" spc="-1">
              <a:solidFill>
                <a:srgbClr val="000000"/>
              </a:solidFill>
              <a:latin typeface="Calibri"/>
            </a:endParaRPr>
          </a:p>
        </p:txBody>
      </p:sp>
      <p:sp>
        <p:nvSpPr>
          <p:cNvPr id="43" name="PlaceHolder 2"/>
          <p:cNvSpPr>
            <a:spLocks noGrp="1"/>
          </p:cNvSpPr>
          <p:nvPr>
            <p:ph type="body"/>
          </p:nvPr>
        </p:nvSpPr>
        <p:spPr>
          <a:xfrm>
            <a:off x="713899" y="1931206"/>
            <a:ext cx="8957225" cy="4602752"/>
          </a:xfrm>
          <a:prstGeom prst="rect">
            <a:avLst/>
          </a:prstGeom>
        </p:spPr>
        <p:txBody>
          <a:bodyPr lIns="100350" tIns="50178" rIns="100350" bIns="50178">
            <a:noAutofit/>
          </a:bodyPr>
          <a:lstStyle/>
          <a:p>
            <a:pPr marL="228600" indent="-228240">
              <a:lnSpc>
                <a:spcPct val="90000"/>
              </a:lnSpc>
              <a:spcBef>
                <a:spcPts val="1001"/>
              </a:spcBef>
              <a:buClr>
                <a:srgbClr val="0070C0"/>
              </a:buClr>
              <a:buFont typeface="Arial"/>
              <a:buChar char="•"/>
            </a:pPr>
            <a:r>
              <a:rPr lang="en-US" sz="3100" b="0" strike="noStrike" spc="-1">
                <a:solidFill>
                  <a:srgbClr val="0070C0"/>
                </a:solidFill>
                <a:latin typeface="Arial"/>
              </a:rPr>
              <a:t>Click to edit Master text styles</a:t>
            </a:r>
          </a:p>
          <a:p>
            <a:pPr marL="752750" lvl="1" indent="-250518">
              <a:lnSpc>
                <a:spcPct val="90000"/>
              </a:lnSpc>
              <a:spcBef>
                <a:spcPts val="550"/>
              </a:spcBef>
              <a:buClr>
                <a:srgbClr val="0070C0"/>
              </a:buClr>
              <a:buFont typeface="Arial"/>
              <a:buChar char="•"/>
            </a:pPr>
            <a:r>
              <a:rPr lang="en-US" sz="2600" b="0" strike="noStrike" spc="-1">
                <a:solidFill>
                  <a:srgbClr val="0070C0"/>
                </a:solidFill>
                <a:latin typeface="Arial"/>
              </a:rPr>
              <a:t>Second level</a:t>
            </a:r>
          </a:p>
          <a:p>
            <a:pPr marL="1254589" lvl="2" indent="-250518">
              <a:lnSpc>
                <a:spcPct val="90000"/>
              </a:lnSpc>
              <a:spcBef>
                <a:spcPts val="550"/>
              </a:spcBef>
              <a:buClr>
                <a:srgbClr val="0070C0"/>
              </a:buClr>
              <a:buFont typeface="Arial"/>
              <a:buChar char="•"/>
            </a:pPr>
            <a:r>
              <a:rPr lang="en-US" sz="2200" b="0" strike="noStrike" spc="-1">
                <a:solidFill>
                  <a:srgbClr val="0070C0"/>
                </a:solidFill>
                <a:latin typeface="Arial"/>
              </a:rPr>
              <a:t>Third level</a:t>
            </a:r>
          </a:p>
          <a:p>
            <a:pPr marL="1756400" lvl="3" indent="-250518">
              <a:lnSpc>
                <a:spcPct val="90000"/>
              </a:lnSpc>
              <a:spcBef>
                <a:spcPts val="550"/>
              </a:spcBef>
              <a:buClr>
                <a:srgbClr val="0070C0"/>
              </a:buClr>
              <a:buFont typeface="Arial"/>
              <a:buChar char="•"/>
            </a:pPr>
            <a:r>
              <a:rPr lang="en-US" sz="2000" b="0" strike="noStrike" spc="-1">
                <a:solidFill>
                  <a:srgbClr val="0070C0"/>
                </a:solidFill>
                <a:latin typeface="Arial"/>
              </a:rPr>
              <a:t>Fourth level</a:t>
            </a:r>
          </a:p>
          <a:p>
            <a:pPr marL="2258252" lvl="4" indent="-250518">
              <a:lnSpc>
                <a:spcPct val="90000"/>
              </a:lnSpc>
              <a:spcBef>
                <a:spcPts val="550"/>
              </a:spcBef>
              <a:buClr>
                <a:srgbClr val="0070C0"/>
              </a:buClr>
              <a:buFont typeface="Arial"/>
              <a:buChar char="•"/>
            </a:pPr>
            <a:r>
              <a:rPr lang="en-US" sz="2000" b="0" strike="noStrike" spc="-1">
                <a:solidFill>
                  <a:srgbClr val="0070C0"/>
                </a:solidFill>
                <a:latin typeface="Arial"/>
              </a:rPr>
              <a:t>Fifth level</a:t>
            </a:r>
          </a:p>
        </p:txBody>
      </p:sp>
    </p:spTree>
    <p:extLst>
      <p:ext uri="{BB962C8B-B14F-4D97-AF65-F5344CB8AC3E}">
        <p14:creationId xmlns:p14="http://schemas.microsoft.com/office/powerpoint/2010/main" val="4213339187"/>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Lst>
  <p:txStyles>
    <p:titleStyle/>
    <p:bodyStyle>
      <a:lvl1pPr marL="251986" indent="-251589">
        <a:lnSpc>
          <a:spcPct val="90000"/>
        </a:lnSpc>
        <a:spcBef>
          <a:spcPts val="1103"/>
        </a:spcBef>
        <a:buClr>
          <a:srgbClr val="0070C0"/>
        </a:buClr>
        <a:buFont typeface="Arial"/>
        <a:buChar char="•"/>
        <a:defRPr/>
      </a:lvl1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30864" y="6741354"/>
            <a:ext cx="735250" cy="301833"/>
          </a:xfrm>
          <a:prstGeom prst="rect">
            <a:avLst/>
          </a:prstGeom>
          <a:noFill/>
        </p:spPr>
        <p:txBody>
          <a:bodyPr wrap="square" lIns="100425" tIns="50215" rIns="100425" bIns="50215" rtlCol="0">
            <a:spAutoFit/>
          </a:bodyPr>
          <a:lstStyle/>
          <a:p>
            <a:pPr defTabSz="1004397"/>
            <a:fld id="{34F92BC6-D7C3-584B-87F2-0B845776A5AD}" type="slidenum">
              <a:rPr lang="en-US" sz="1300">
                <a:solidFill>
                  <a:srgbClr val="768692">
                    <a:lumMod val="60000"/>
                    <a:lumOff val="40000"/>
                  </a:srgbClr>
                </a:solidFill>
                <a:latin typeface="Arial" panose="020B0604020202020204" pitchFamily="34" charset="0"/>
                <a:cs typeface="Arial" panose="020B0604020202020204" pitchFamily="34" charset="0"/>
              </a:rPr>
              <a:pPr defTabSz="1004397"/>
              <a:t>‹#›</a:t>
            </a:fld>
            <a:r>
              <a:rPr lang="en-US" sz="1300" dirty="0">
                <a:solidFill>
                  <a:srgbClr val="768692">
                    <a:lumMod val="60000"/>
                    <a:lumOff val="40000"/>
                  </a:srgbClr>
                </a:solidFill>
                <a:latin typeface="Arial" panose="020B0604020202020204" pitchFamily="34" charset="0"/>
                <a:cs typeface="Arial" panose="020B0604020202020204" pitchFamily="34" charset="0"/>
              </a:rPr>
              <a:t> </a:t>
            </a:r>
            <a:r>
              <a:rPr lang="en-US" sz="1300" dirty="0">
                <a:solidFill>
                  <a:srgbClr val="768692"/>
                </a:solidFill>
                <a:latin typeface="Arial" panose="020B0604020202020204" pitchFamily="34" charset="0"/>
                <a:cs typeface="Arial" panose="020B0604020202020204" pitchFamily="34" charset="0"/>
              </a:rPr>
              <a:t> </a:t>
            </a:r>
            <a:r>
              <a:rPr lang="en-US" sz="13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784446" y="6699994"/>
            <a:ext cx="6500163" cy="386255"/>
          </a:xfrm>
          <a:prstGeom prst="rect">
            <a:avLst/>
          </a:prstGeom>
        </p:spPr>
        <p:txBody>
          <a:bodyPr vert="horz" lIns="100425" tIns="50215" rIns="100425" bIns="50215" rtlCol="0" anchor="ctr"/>
          <a:lstStyle>
            <a:lvl1pPr algn="l">
              <a:defRPr sz="1300" b="0">
                <a:solidFill>
                  <a:schemeClr val="accent3">
                    <a:lumMod val="60000"/>
                    <a:lumOff val="40000"/>
                  </a:schemeClr>
                </a:solidFill>
                <a:latin typeface="Arial" charset="0"/>
                <a:ea typeface="Arial" charset="0"/>
                <a:cs typeface="Arial" charset="0"/>
              </a:defRPr>
            </a:lvl1pPr>
          </a:lstStyle>
          <a:p>
            <a:pPr defTabSz="1004397"/>
            <a:r>
              <a:rPr lang="en-US">
                <a:solidFill>
                  <a:srgbClr val="768692">
                    <a:lumMod val="60000"/>
                    <a:lumOff val="40000"/>
                  </a:srgbClr>
                </a:solidFill>
              </a:rPr>
              <a:t>Presentation title</a:t>
            </a:r>
            <a:endParaRPr lang="en-US" dirty="0">
              <a:solidFill>
                <a:srgbClr val="768692">
                  <a:lumMod val="60000"/>
                  <a:lumOff val="40000"/>
                </a:srgbClr>
              </a:solidFill>
            </a:endParaRPr>
          </a:p>
        </p:txBody>
      </p:sp>
    </p:spTree>
    <p:extLst>
      <p:ext uri="{BB962C8B-B14F-4D97-AF65-F5344CB8AC3E}">
        <p14:creationId xmlns:p14="http://schemas.microsoft.com/office/powerpoint/2010/main" val="2548295498"/>
      </p:ext>
    </p:extLst>
  </p:cSld>
  <p:clrMap bg1="lt1" tx1="dk1" bg2="lt2" tx2="dk2" accent1="accent1" accent2="accent2" accent3="accent3" accent4="accent4" accent5="accent5" accent6="accent6" hlink="hlink" folHlink="folHlink"/>
  <p:sldLayoutIdLst>
    <p:sldLayoutId id="2147484650" r:id="rId1"/>
    <p:sldLayoutId id="2147484651" r:id="rId2"/>
  </p:sldLayoutIdLst>
  <p:hf hdr="0" dt="0"/>
  <p:txStyles>
    <p:titleStyle>
      <a:lvl1pPr algn="l" defTabSz="1004397" rtl="0" eaLnBrk="1" latinLnBrk="0" hangingPunct="1">
        <a:lnSpc>
          <a:spcPct val="90000"/>
        </a:lnSpc>
        <a:spcBef>
          <a:spcPct val="0"/>
        </a:spcBef>
        <a:buNone/>
        <a:defRPr sz="4900" kern="1200">
          <a:solidFill>
            <a:schemeClr val="tx1"/>
          </a:solidFill>
          <a:latin typeface="+mj-lt"/>
          <a:ea typeface="+mj-ea"/>
          <a:cs typeface="+mj-cs"/>
        </a:defRPr>
      </a:lvl1pPr>
    </p:titleStyle>
    <p:bodyStyle>
      <a:lvl1pPr marL="251098" indent="-251098" algn="l" defTabSz="1004397" rtl="0" eaLnBrk="1" latinLnBrk="0" hangingPunct="1">
        <a:lnSpc>
          <a:spcPct val="90000"/>
        </a:lnSpc>
        <a:spcBef>
          <a:spcPts val="1102"/>
        </a:spcBef>
        <a:buFont typeface="Arial" panose="020B0604020202020204" pitchFamily="34" charset="0"/>
        <a:buChar char="•"/>
        <a:defRPr sz="3100" kern="1200">
          <a:solidFill>
            <a:schemeClr val="tx1"/>
          </a:solidFill>
          <a:latin typeface="+mn-lt"/>
          <a:ea typeface="+mn-ea"/>
          <a:cs typeface="+mn-cs"/>
        </a:defRPr>
      </a:lvl1pPr>
      <a:lvl2pPr marL="753296" indent="-251098" algn="l" defTabSz="1004397" rtl="0" eaLnBrk="1" latinLnBrk="0" hangingPunct="1">
        <a:lnSpc>
          <a:spcPct val="90000"/>
        </a:lnSpc>
        <a:spcBef>
          <a:spcPts val="551"/>
        </a:spcBef>
        <a:buFont typeface="Arial" panose="020B0604020202020204" pitchFamily="34" charset="0"/>
        <a:buChar char="•"/>
        <a:defRPr sz="2600" kern="1200">
          <a:solidFill>
            <a:schemeClr val="tx1"/>
          </a:solidFill>
          <a:latin typeface="+mn-lt"/>
          <a:ea typeface="+mn-ea"/>
          <a:cs typeface="+mn-cs"/>
        </a:defRPr>
      </a:lvl2pPr>
      <a:lvl3pPr marL="1255500" indent="-251098" algn="l" defTabSz="1004397" rtl="0" eaLnBrk="1" latinLnBrk="0" hangingPunct="1">
        <a:lnSpc>
          <a:spcPct val="90000"/>
        </a:lnSpc>
        <a:spcBef>
          <a:spcPts val="551"/>
        </a:spcBef>
        <a:buFont typeface="Arial" panose="020B0604020202020204" pitchFamily="34" charset="0"/>
        <a:buChar char="•"/>
        <a:defRPr sz="2200" kern="1200">
          <a:solidFill>
            <a:schemeClr val="tx1"/>
          </a:solidFill>
          <a:latin typeface="+mn-lt"/>
          <a:ea typeface="+mn-ea"/>
          <a:cs typeface="+mn-cs"/>
        </a:defRPr>
      </a:lvl3pPr>
      <a:lvl4pPr marL="1757681" indent="-251098" algn="l" defTabSz="1004397"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4pPr>
      <a:lvl5pPr marL="2259891" indent="-251098" algn="l" defTabSz="1004397"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5pPr>
      <a:lvl6pPr marL="2762090" indent="-251098" algn="l" defTabSz="1004397"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6pPr>
      <a:lvl7pPr marL="3264289" indent="-251098" algn="l" defTabSz="1004397"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7pPr>
      <a:lvl8pPr marL="3766487" indent="-251098" algn="l" defTabSz="1004397"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8pPr>
      <a:lvl9pPr marL="4268688" indent="-251098" algn="l" defTabSz="1004397"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04397" rtl="0" eaLnBrk="1" latinLnBrk="0" hangingPunct="1">
        <a:defRPr sz="2000" kern="1200">
          <a:solidFill>
            <a:schemeClr val="tx1"/>
          </a:solidFill>
          <a:latin typeface="+mn-lt"/>
          <a:ea typeface="+mn-ea"/>
          <a:cs typeface="+mn-cs"/>
        </a:defRPr>
      </a:lvl1pPr>
      <a:lvl2pPr marL="502194" algn="l" defTabSz="1004397" rtl="0" eaLnBrk="1" latinLnBrk="0" hangingPunct="1">
        <a:defRPr sz="2000" kern="1200">
          <a:solidFill>
            <a:schemeClr val="tx1"/>
          </a:solidFill>
          <a:latin typeface="+mn-lt"/>
          <a:ea typeface="+mn-ea"/>
          <a:cs typeface="+mn-cs"/>
        </a:defRPr>
      </a:lvl2pPr>
      <a:lvl3pPr marL="1004397" algn="l" defTabSz="1004397" rtl="0" eaLnBrk="1" latinLnBrk="0" hangingPunct="1">
        <a:defRPr sz="2000" kern="1200">
          <a:solidFill>
            <a:schemeClr val="tx1"/>
          </a:solidFill>
          <a:latin typeface="+mn-lt"/>
          <a:ea typeface="+mn-ea"/>
          <a:cs typeface="+mn-cs"/>
        </a:defRPr>
      </a:lvl3pPr>
      <a:lvl4pPr marL="1506598" algn="l" defTabSz="1004397" rtl="0" eaLnBrk="1" latinLnBrk="0" hangingPunct="1">
        <a:defRPr sz="2000" kern="1200">
          <a:solidFill>
            <a:schemeClr val="tx1"/>
          </a:solidFill>
          <a:latin typeface="+mn-lt"/>
          <a:ea typeface="+mn-ea"/>
          <a:cs typeface="+mn-cs"/>
        </a:defRPr>
      </a:lvl4pPr>
      <a:lvl5pPr marL="2008793" algn="l" defTabSz="1004397" rtl="0" eaLnBrk="1" latinLnBrk="0" hangingPunct="1">
        <a:defRPr sz="2000" kern="1200">
          <a:solidFill>
            <a:schemeClr val="tx1"/>
          </a:solidFill>
          <a:latin typeface="+mn-lt"/>
          <a:ea typeface="+mn-ea"/>
          <a:cs typeface="+mn-cs"/>
        </a:defRPr>
      </a:lvl5pPr>
      <a:lvl6pPr marL="2510994" algn="l" defTabSz="1004397" rtl="0" eaLnBrk="1" latinLnBrk="0" hangingPunct="1">
        <a:defRPr sz="2000" kern="1200">
          <a:solidFill>
            <a:schemeClr val="tx1"/>
          </a:solidFill>
          <a:latin typeface="+mn-lt"/>
          <a:ea typeface="+mn-ea"/>
          <a:cs typeface="+mn-cs"/>
        </a:defRPr>
      </a:lvl6pPr>
      <a:lvl7pPr marL="3013191" algn="l" defTabSz="1004397" rtl="0" eaLnBrk="1" latinLnBrk="0" hangingPunct="1">
        <a:defRPr sz="2000" kern="1200">
          <a:solidFill>
            <a:schemeClr val="tx1"/>
          </a:solidFill>
          <a:latin typeface="+mn-lt"/>
          <a:ea typeface="+mn-ea"/>
          <a:cs typeface="+mn-cs"/>
        </a:defRPr>
      </a:lvl7pPr>
      <a:lvl8pPr marL="3515379" algn="l" defTabSz="1004397" rtl="0" eaLnBrk="1" latinLnBrk="0" hangingPunct="1">
        <a:defRPr sz="2000" kern="1200">
          <a:solidFill>
            <a:schemeClr val="tx1"/>
          </a:solidFill>
          <a:latin typeface="+mn-lt"/>
          <a:ea typeface="+mn-ea"/>
          <a:cs typeface="+mn-cs"/>
        </a:defRPr>
      </a:lvl8pPr>
      <a:lvl9pPr marL="4017584" algn="l" defTabSz="1004397" rtl="0" eaLnBrk="1" latinLnBrk="0" hangingPunct="1">
        <a:defRPr sz="20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30864" y="6741345"/>
            <a:ext cx="735250" cy="301833"/>
          </a:xfrm>
          <a:prstGeom prst="rect">
            <a:avLst/>
          </a:prstGeom>
          <a:noFill/>
        </p:spPr>
        <p:txBody>
          <a:bodyPr wrap="square" lIns="100522" tIns="50264" rIns="100522" bIns="50264" rtlCol="0">
            <a:spAutoFit/>
          </a:bodyPr>
          <a:lstStyle/>
          <a:p>
            <a:pPr defTabSz="1005334"/>
            <a:fld id="{34F92BC6-D7C3-584B-87F2-0B845776A5AD}" type="slidenum">
              <a:rPr lang="en-US" sz="1300" smtClean="0">
                <a:solidFill>
                  <a:srgbClr val="768692">
                    <a:lumMod val="60000"/>
                    <a:lumOff val="40000"/>
                  </a:srgbClr>
                </a:solidFill>
                <a:latin typeface="Arial" panose="020B0604020202020204" pitchFamily="34" charset="0"/>
                <a:cs typeface="Arial" panose="020B0604020202020204" pitchFamily="34" charset="0"/>
              </a:rPr>
              <a:pPr defTabSz="1005334"/>
              <a:t>‹#›</a:t>
            </a:fld>
            <a:r>
              <a:rPr lang="en-US" sz="1300" dirty="0">
                <a:solidFill>
                  <a:srgbClr val="768692">
                    <a:lumMod val="60000"/>
                    <a:lumOff val="40000"/>
                  </a:srgbClr>
                </a:solidFill>
                <a:latin typeface="Arial" panose="020B0604020202020204" pitchFamily="34" charset="0"/>
                <a:cs typeface="Arial" panose="020B0604020202020204" pitchFamily="34" charset="0"/>
              </a:rPr>
              <a:t> </a:t>
            </a:r>
            <a:r>
              <a:rPr lang="en-US" sz="1300" dirty="0">
                <a:solidFill>
                  <a:srgbClr val="768692"/>
                </a:solidFill>
                <a:latin typeface="Arial" panose="020B0604020202020204" pitchFamily="34" charset="0"/>
                <a:cs typeface="Arial" panose="020B0604020202020204" pitchFamily="34" charset="0"/>
              </a:rPr>
              <a:t> </a:t>
            </a:r>
            <a:r>
              <a:rPr lang="en-US" sz="13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784446" y="6699984"/>
            <a:ext cx="6500163" cy="386255"/>
          </a:xfrm>
          <a:prstGeom prst="rect">
            <a:avLst/>
          </a:prstGeom>
        </p:spPr>
        <p:txBody>
          <a:bodyPr vert="horz" lIns="100522" tIns="50264" rIns="100522" bIns="50264" rtlCol="0" anchor="ctr"/>
          <a:lstStyle>
            <a:lvl1pPr algn="l">
              <a:defRPr sz="1300" b="0">
                <a:solidFill>
                  <a:schemeClr val="accent3">
                    <a:lumMod val="60000"/>
                    <a:lumOff val="40000"/>
                  </a:schemeClr>
                </a:solidFill>
                <a:latin typeface="Arial" charset="0"/>
                <a:ea typeface="Arial" charset="0"/>
                <a:cs typeface="Arial" charset="0"/>
              </a:defRPr>
            </a:lvl1pPr>
          </a:lstStyle>
          <a:p>
            <a:pPr defTabSz="1005334"/>
            <a:r>
              <a:rPr lang="en-US">
                <a:solidFill>
                  <a:srgbClr val="768692">
                    <a:lumMod val="60000"/>
                    <a:lumOff val="40000"/>
                  </a:srgbClr>
                </a:solidFill>
              </a:rPr>
              <a:t>Presentation title</a:t>
            </a:r>
            <a:endParaRPr lang="en-US" dirty="0">
              <a:solidFill>
                <a:srgbClr val="768692">
                  <a:lumMod val="60000"/>
                  <a:lumOff val="40000"/>
                </a:srgbClr>
              </a:solidFill>
            </a:endParaRPr>
          </a:p>
        </p:txBody>
      </p:sp>
    </p:spTree>
    <p:extLst>
      <p:ext uri="{BB962C8B-B14F-4D97-AF65-F5344CB8AC3E}">
        <p14:creationId xmlns:p14="http://schemas.microsoft.com/office/powerpoint/2010/main" val="4183531517"/>
      </p:ext>
    </p:extLst>
  </p:cSld>
  <p:clrMap bg1="lt1" tx1="dk1" bg2="lt2" tx2="dk2" accent1="accent1" accent2="accent2" accent3="accent3" accent4="accent4" accent5="accent5" accent6="accent6" hlink="hlink" folHlink="folHlink"/>
  <p:sldLayoutIdLst>
    <p:sldLayoutId id="2147484653" r:id="rId1"/>
    <p:sldLayoutId id="2147484654" r:id="rId2"/>
  </p:sldLayoutIdLst>
  <p:hf hdr="0" dt="0"/>
  <p:txStyles>
    <p:titleStyle>
      <a:lvl1pPr algn="l" defTabSz="1005334" rtl="0" eaLnBrk="1" latinLnBrk="0" hangingPunct="1">
        <a:lnSpc>
          <a:spcPct val="90000"/>
        </a:lnSpc>
        <a:spcBef>
          <a:spcPct val="0"/>
        </a:spcBef>
        <a:buNone/>
        <a:defRPr sz="4900" kern="1200">
          <a:solidFill>
            <a:schemeClr val="tx1"/>
          </a:solidFill>
          <a:latin typeface="+mj-lt"/>
          <a:ea typeface="+mj-ea"/>
          <a:cs typeface="+mj-cs"/>
        </a:defRPr>
      </a:lvl1pPr>
    </p:titleStyle>
    <p:bodyStyle>
      <a:lvl1pPr marL="251333" indent="-251333" algn="l" defTabSz="1005334" rtl="0" eaLnBrk="1" latinLnBrk="0" hangingPunct="1">
        <a:lnSpc>
          <a:spcPct val="90000"/>
        </a:lnSpc>
        <a:spcBef>
          <a:spcPts val="1102"/>
        </a:spcBef>
        <a:buFont typeface="Arial" panose="020B0604020202020204" pitchFamily="34" charset="0"/>
        <a:buChar char="•"/>
        <a:defRPr sz="3100" kern="1200">
          <a:solidFill>
            <a:schemeClr val="tx1"/>
          </a:solidFill>
          <a:latin typeface="+mn-lt"/>
          <a:ea typeface="+mn-ea"/>
          <a:cs typeface="+mn-cs"/>
        </a:defRPr>
      </a:lvl1pPr>
      <a:lvl2pPr marL="754001" indent="-251333" algn="l" defTabSz="1005334" rtl="0" eaLnBrk="1" latinLnBrk="0" hangingPunct="1">
        <a:lnSpc>
          <a:spcPct val="90000"/>
        </a:lnSpc>
        <a:spcBef>
          <a:spcPts val="551"/>
        </a:spcBef>
        <a:buFont typeface="Arial" panose="020B0604020202020204" pitchFamily="34" charset="0"/>
        <a:buChar char="•"/>
        <a:defRPr sz="2600" kern="1200">
          <a:solidFill>
            <a:schemeClr val="tx1"/>
          </a:solidFill>
          <a:latin typeface="+mn-lt"/>
          <a:ea typeface="+mn-ea"/>
          <a:cs typeface="+mn-cs"/>
        </a:defRPr>
      </a:lvl2pPr>
      <a:lvl3pPr marL="1256672" indent="-251333" algn="l" defTabSz="1005334" rtl="0" eaLnBrk="1" latinLnBrk="0" hangingPunct="1">
        <a:lnSpc>
          <a:spcPct val="90000"/>
        </a:lnSpc>
        <a:spcBef>
          <a:spcPts val="551"/>
        </a:spcBef>
        <a:buFont typeface="Arial" panose="020B0604020202020204" pitchFamily="34" charset="0"/>
        <a:buChar char="•"/>
        <a:defRPr sz="2200" kern="1200">
          <a:solidFill>
            <a:schemeClr val="tx1"/>
          </a:solidFill>
          <a:latin typeface="+mn-lt"/>
          <a:ea typeface="+mn-ea"/>
          <a:cs typeface="+mn-cs"/>
        </a:defRPr>
      </a:lvl3pPr>
      <a:lvl4pPr marL="1759328" indent="-251333" algn="l" defTabSz="1005334"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4pPr>
      <a:lvl5pPr marL="2262002" indent="-251333" algn="l" defTabSz="1005334"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5pPr>
      <a:lvl6pPr marL="2764669" indent="-251333" algn="l" defTabSz="1005334"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6pPr>
      <a:lvl7pPr marL="3267337" indent="-251333" algn="l" defTabSz="1005334"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7pPr>
      <a:lvl8pPr marL="3770003" indent="-251333" algn="l" defTabSz="1005334"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8pPr>
      <a:lvl9pPr marL="4272670" indent="-251333" algn="l" defTabSz="1005334"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05334" rtl="0" eaLnBrk="1" latinLnBrk="0" hangingPunct="1">
        <a:defRPr sz="2000" kern="1200">
          <a:solidFill>
            <a:schemeClr val="tx1"/>
          </a:solidFill>
          <a:latin typeface="+mn-lt"/>
          <a:ea typeface="+mn-ea"/>
          <a:cs typeface="+mn-cs"/>
        </a:defRPr>
      </a:lvl1pPr>
      <a:lvl2pPr marL="502665" algn="l" defTabSz="1005334" rtl="0" eaLnBrk="1" latinLnBrk="0" hangingPunct="1">
        <a:defRPr sz="2000" kern="1200">
          <a:solidFill>
            <a:schemeClr val="tx1"/>
          </a:solidFill>
          <a:latin typeface="+mn-lt"/>
          <a:ea typeface="+mn-ea"/>
          <a:cs typeface="+mn-cs"/>
        </a:defRPr>
      </a:lvl2pPr>
      <a:lvl3pPr marL="1005334" algn="l" defTabSz="1005334" rtl="0" eaLnBrk="1" latinLnBrk="0" hangingPunct="1">
        <a:defRPr sz="2000" kern="1200">
          <a:solidFill>
            <a:schemeClr val="tx1"/>
          </a:solidFill>
          <a:latin typeface="+mn-lt"/>
          <a:ea typeface="+mn-ea"/>
          <a:cs typeface="+mn-cs"/>
        </a:defRPr>
      </a:lvl3pPr>
      <a:lvl4pPr marL="1508003" algn="l" defTabSz="1005334" rtl="0" eaLnBrk="1" latinLnBrk="0" hangingPunct="1">
        <a:defRPr sz="2000" kern="1200">
          <a:solidFill>
            <a:schemeClr val="tx1"/>
          </a:solidFill>
          <a:latin typeface="+mn-lt"/>
          <a:ea typeface="+mn-ea"/>
          <a:cs typeface="+mn-cs"/>
        </a:defRPr>
      </a:lvl4pPr>
      <a:lvl5pPr marL="2010668" algn="l" defTabSz="1005334" rtl="0" eaLnBrk="1" latinLnBrk="0" hangingPunct="1">
        <a:defRPr sz="2000" kern="1200">
          <a:solidFill>
            <a:schemeClr val="tx1"/>
          </a:solidFill>
          <a:latin typeface="+mn-lt"/>
          <a:ea typeface="+mn-ea"/>
          <a:cs typeface="+mn-cs"/>
        </a:defRPr>
      </a:lvl5pPr>
      <a:lvl6pPr marL="2513338" algn="l" defTabSz="1005334" rtl="0" eaLnBrk="1" latinLnBrk="0" hangingPunct="1">
        <a:defRPr sz="2000" kern="1200">
          <a:solidFill>
            <a:schemeClr val="tx1"/>
          </a:solidFill>
          <a:latin typeface="+mn-lt"/>
          <a:ea typeface="+mn-ea"/>
          <a:cs typeface="+mn-cs"/>
        </a:defRPr>
      </a:lvl6pPr>
      <a:lvl7pPr marL="3016001" algn="l" defTabSz="1005334" rtl="0" eaLnBrk="1" latinLnBrk="0" hangingPunct="1">
        <a:defRPr sz="2000" kern="1200">
          <a:solidFill>
            <a:schemeClr val="tx1"/>
          </a:solidFill>
          <a:latin typeface="+mn-lt"/>
          <a:ea typeface="+mn-ea"/>
          <a:cs typeface="+mn-cs"/>
        </a:defRPr>
      </a:lvl7pPr>
      <a:lvl8pPr marL="3518662" algn="l" defTabSz="1005334" rtl="0" eaLnBrk="1" latinLnBrk="0" hangingPunct="1">
        <a:defRPr sz="2000" kern="1200">
          <a:solidFill>
            <a:schemeClr val="tx1"/>
          </a:solidFill>
          <a:latin typeface="+mn-lt"/>
          <a:ea typeface="+mn-ea"/>
          <a:cs typeface="+mn-cs"/>
        </a:defRPr>
      </a:lvl8pPr>
      <a:lvl9pPr marL="4021334" algn="l" defTabSz="1005334" rtl="0" eaLnBrk="1" latinLnBrk="0" hangingPunct="1">
        <a:defRPr sz="20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3998" y="386256"/>
            <a:ext cx="8957429" cy="1402274"/>
          </a:xfrm>
          <a:prstGeom prst="rect">
            <a:avLst/>
          </a:prstGeom>
        </p:spPr>
        <p:txBody>
          <a:bodyPr vert="horz" lIns="100533" tIns="50269" rIns="100533" bIns="50269" rtlCol="0" anchor="ctr">
            <a:normAutofit/>
          </a:bodyPr>
          <a:lstStyle/>
          <a:p>
            <a:r>
              <a:rPr lang="en-US" dirty="0"/>
              <a:t>Click to edit Master title style</a:t>
            </a:r>
          </a:p>
        </p:txBody>
      </p:sp>
      <p:sp>
        <p:nvSpPr>
          <p:cNvPr id="3" name="Text Placeholder 2"/>
          <p:cNvSpPr>
            <a:spLocks noGrp="1"/>
          </p:cNvSpPr>
          <p:nvPr>
            <p:ph type="body" idx="1"/>
          </p:nvPr>
        </p:nvSpPr>
        <p:spPr>
          <a:xfrm>
            <a:off x="713998" y="1931274"/>
            <a:ext cx="8957429" cy="4603152"/>
          </a:xfrm>
          <a:prstGeom prst="rect">
            <a:avLst/>
          </a:prstGeom>
        </p:spPr>
        <p:txBody>
          <a:bodyPr vert="horz" lIns="100533" tIns="50269" rIns="100533" bIns="5026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1226532"/>
      </p:ext>
    </p:extLst>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Lst>
  <p:txStyles>
    <p:titleStyle>
      <a:lvl1pPr algn="l" defTabSz="1005438" rtl="0" eaLnBrk="1" latinLnBrk="0" hangingPunct="1">
        <a:lnSpc>
          <a:spcPct val="90000"/>
        </a:lnSpc>
        <a:spcBef>
          <a:spcPct val="0"/>
        </a:spcBef>
        <a:buNone/>
        <a:defRPr sz="4900" kern="1200">
          <a:solidFill>
            <a:srgbClr val="0070C0"/>
          </a:solidFill>
          <a:latin typeface="Arial" panose="020B0604020202020204" pitchFamily="34" charset="0"/>
          <a:ea typeface="+mj-ea"/>
          <a:cs typeface="Arial" panose="020B0604020202020204" pitchFamily="34" charset="0"/>
        </a:defRPr>
      </a:lvl1pPr>
    </p:titleStyle>
    <p:bodyStyle>
      <a:lvl1pPr marL="251359" indent="-251359" algn="l" defTabSz="1005438" rtl="0" eaLnBrk="1" latinLnBrk="0" hangingPunct="1">
        <a:lnSpc>
          <a:spcPct val="90000"/>
        </a:lnSpc>
        <a:spcBef>
          <a:spcPts val="1102"/>
        </a:spcBef>
        <a:buFont typeface="Arial" panose="020B0604020202020204" pitchFamily="34" charset="0"/>
        <a:buChar char="•"/>
        <a:defRPr sz="3100" kern="1200">
          <a:solidFill>
            <a:srgbClr val="0070C0"/>
          </a:solidFill>
          <a:latin typeface="Arial" panose="020B0604020202020204" pitchFamily="34" charset="0"/>
          <a:ea typeface="+mn-ea"/>
          <a:cs typeface="Arial" panose="020B0604020202020204" pitchFamily="34" charset="0"/>
        </a:defRPr>
      </a:lvl1pPr>
      <a:lvl2pPr marL="754079" indent="-251359" algn="l" defTabSz="1005438" rtl="0" eaLnBrk="1" latinLnBrk="0" hangingPunct="1">
        <a:lnSpc>
          <a:spcPct val="90000"/>
        </a:lnSpc>
        <a:spcBef>
          <a:spcPts val="551"/>
        </a:spcBef>
        <a:buFont typeface="Arial" panose="020B0604020202020204" pitchFamily="34" charset="0"/>
        <a:buChar char="•"/>
        <a:defRPr sz="2600" kern="1200">
          <a:solidFill>
            <a:srgbClr val="0070C0"/>
          </a:solidFill>
          <a:latin typeface="Arial" panose="020B0604020202020204" pitchFamily="34" charset="0"/>
          <a:ea typeface="+mn-ea"/>
          <a:cs typeface="Arial" panose="020B0604020202020204" pitchFamily="34" charset="0"/>
        </a:defRPr>
      </a:lvl2pPr>
      <a:lvl3pPr marL="1256802" indent="-251359" algn="l" defTabSz="1005438" rtl="0" eaLnBrk="1" latinLnBrk="0" hangingPunct="1">
        <a:lnSpc>
          <a:spcPct val="90000"/>
        </a:lnSpc>
        <a:spcBef>
          <a:spcPts val="551"/>
        </a:spcBef>
        <a:buFont typeface="Arial" panose="020B0604020202020204" pitchFamily="34" charset="0"/>
        <a:buChar char="•"/>
        <a:defRPr sz="2200" kern="1200">
          <a:solidFill>
            <a:srgbClr val="0070C0"/>
          </a:solidFill>
          <a:latin typeface="Arial" panose="020B0604020202020204" pitchFamily="34" charset="0"/>
          <a:ea typeface="+mn-ea"/>
          <a:cs typeface="Arial" panose="020B0604020202020204" pitchFamily="34" charset="0"/>
        </a:defRPr>
      </a:lvl3pPr>
      <a:lvl4pPr marL="1759511" indent="-251359" algn="l" defTabSz="1005438" rtl="0" eaLnBrk="1" latinLnBrk="0" hangingPunct="1">
        <a:lnSpc>
          <a:spcPct val="90000"/>
        </a:lnSpc>
        <a:spcBef>
          <a:spcPts val="551"/>
        </a:spcBef>
        <a:buFont typeface="Arial" panose="020B0604020202020204" pitchFamily="34" charset="0"/>
        <a:buChar char="•"/>
        <a:defRPr sz="2000" kern="1200">
          <a:solidFill>
            <a:srgbClr val="0070C0"/>
          </a:solidFill>
          <a:latin typeface="Arial" panose="020B0604020202020204" pitchFamily="34" charset="0"/>
          <a:ea typeface="+mn-ea"/>
          <a:cs typeface="Arial" panose="020B0604020202020204" pitchFamily="34" charset="0"/>
        </a:defRPr>
      </a:lvl4pPr>
      <a:lvl5pPr marL="2262237" indent="-251359" algn="l" defTabSz="1005438" rtl="0" eaLnBrk="1" latinLnBrk="0" hangingPunct="1">
        <a:lnSpc>
          <a:spcPct val="90000"/>
        </a:lnSpc>
        <a:spcBef>
          <a:spcPts val="551"/>
        </a:spcBef>
        <a:buFont typeface="Arial" panose="020B0604020202020204" pitchFamily="34" charset="0"/>
        <a:buChar char="•"/>
        <a:defRPr sz="2000" kern="1200">
          <a:solidFill>
            <a:srgbClr val="0070C0"/>
          </a:solidFill>
          <a:latin typeface="Arial" panose="020B0604020202020204" pitchFamily="34" charset="0"/>
          <a:ea typeface="+mn-ea"/>
          <a:cs typeface="Arial" panose="020B0604020202020204" pitchFamily="34" charset="0"/>
        </a:defRPr>
      </a:lvl5pPr>
      <a:lvl6pPr marL="2764955" indent="-251359" algn="l" defTabSz="100543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6pPr>
      <a:lvl7pPr marL="3267676" indent="-251359" algn="l" defTabSz="100543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7pPr>
      <a:lvl8pPr marL="3770394" indent="-251359" algn="l" defTabSz="100543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8pPr>
      <a:lvl9pPr marL="4273113" indent="-251359" algn="l" defTabSz="1005438" rtl="0" eaLnBrk="1" latinLnBrk="0" hangingPunct="1">
        <a:lnSpc>
          <a:spcPct val="90000"/>
        </a:lnSpc>
        <a:spcBef>
          <a:spcPts val="551"/>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05438" rtl="0" eaLnBrk="1" latinLnBrk="0" hangingPunct="1">
        <a:defRPr sz="2000" kern="1200">
          <a:solidFill>
            <a:schemeClr val="tx1"/>
          </a:solidFill>
          <a:latin typeface="+mn-lt"/>
          <a:ea typeface="+mn-ea"/>
          <a:cs typeface="+mn-cs"/>
        </a:defRPr>
      </a:lvl1pPr>
      <a:lvl2pPr marL="502717" algn="l" defTabSz="1005438" rtl="0" eaLnBrk="1" latinLnBrk="0" hangingPunct="1">
        <a:defRPr sz="2000" kern="1200">
          <a:solidFill>
            <a:schemeClr val="tx1"/>
          </a:solidFill>
          <a:latin typeface="+mn-lt"/>
          <a:ea typeface="+mn-ea"/>
          <a:cs typeface="+mn-cs"/>
        </a:defRPr>
      </a:lvl2pPr>
      <a:lvl3pPr marL="1005438" algn="l" defTabSz="1005438" rtl="0" eaLnBrk="1" latinLnBrk="0" hangingPunct="1">
        <a:defRPr sz="2000" kern="1200">
          <a:solidFill>
            <a:schemeClr val="tx1"/>
          </a:solidFill>
          <a:latin typeface="+mn-lt"/>
          <a:ea typeface="+mn-ea"/>
          <a:cs typeface="+mn-cs"/>
        </a:defRPr>
      </a:lvl3pPr>
      <a:lvl4pPr marL="1508159" algn="l" defTabSz="1005438" rtl="0" eaLnBrk="1" latinLnBrk="0" hangingPunct="1">
        <a:defRPr sz="2000" kern="1200">
          <a:solidFill>
            <a:schemeClr val="tx1"/>
          </a:solidFill>
          <a:latin typeface="+mn-lt"/>
          <a:ea typeface="+mn-ea"/>
          <a:cs typeface="+mn-cs"/>
        </a:defRPr>
      </a:lvl4pPr>
      <a:lvl5pPr marL="2010876" algn="l" defTabSz="1005438" rtl="0" eaLnBrk="1" latinLnBrk="0" hangingPunct="1">
        <a:defRPr sz="2000" kern="1200">
          <a:solidFill>
            <a:schemeClr val="tx1"/>
          </a:solidFill>
          <a:latin typeface="+mn-lt"/>
          <a:ea typeface="+mn-ea"/>
          <a:cs typeface="+mn-cs"/>
        </a:defRPr>
      </a:lvl5pPr>
      <a:lvl6pPr marL="2513598" algn="l" defTabSz="1005438" rtl="0" eaLnBrk="1" latinLnBrk="0" hangingPunct="1">
        <a:defRPr sz="2000" kern="1200">
          <a:solidFill>
            <a:schemeClr val="tx1"/>
          </a:solidFill>
          <a:latin typeface="+mn-lt"/>
          <a:ea typeface="+mn-ea"/>
          <a:cs typeface="+mn-cs"/>
        </a:defRPr>
      </a:lvl6pPr>
      <a:lvl7pPr marL="3016314" algn="l" defTabSz="1005438" rtl="0" eaLnBrk="1" latinLnBrk="0" hangingPunct="1">
        <a:defRPr sz="2000" kern="1200">
          <a:solidFill>
            <a:schemeClr val="tx1"/>
          </a:solidFill>
          <a:latin typeface="+mn-lt"/>
          <a:ea typeface="+mn-ea"/>
          <a:cs typeface="+mn-cs"/>
        </a:defRPr>
      </a:lvl7pPr>
      <a:lvl8pPr marL="3519027" algn="l" defTabSz="1005438" rtl="0" eaLnBrk="1" latinLnBrk="0" hangingPunct="1">
        <a:defRPr sz="2000" kern="1200">
          <a:solidFill>
            <a:schemeClr val="tx1"/>
          </a:solidFill>
          <a:latin typeface="+mn-lt"/>
          <a:ea typeface="+mn-ea"/>
          <a:cs typeface="+mn-cs"/>
        </a:defRPr>
      </a:lvl8pPr>
      <a:lvl9pPr marL="4021751" algn="l" defTabSz="1005438" rtl="0" eaLnBrk="1" latinLnBrk="0" hangingPunct="1">
        <a:defRPr sz="20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40"/>
            </p:custDataLst>
            <p:extLst>
              <p:ext uri="{D42A27DB-BD31-4B8C-83A1-F6EECF244321}">
                <p14:modId xmlns:p14="http://schemas.microsoft.com/office/powerpoint/2010/main" val="925977132"/>
              </p:ext>
            </p:extLst>
          </p:nvPr>
        </p:nvGraphicFramePr>
        <p:xfrm>
          <a:off x="1804" y="1705"/>
          <a:ext cx="1802" cy="1679"/>
        </p:xfrm>
        <a:graphic>
          <a:graphicData uri="http://schemas.openxmlformats.org/presentationml/2006/ole">
            <mc:AlternateContent xmlns:mc="http://schemas.openxmlformats.org/markup-compatibility/2006">
              <mc:Choice xmlns:v="urn:schemas-microsoft-com:vml" Requires="v">
                <p:oleObj spid="_x0000_s5125"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804" y="1705"/>
                        <a:ext cx="1802" cy="1679"/>
                      </a:xfrm>
                      <a:prstGeom prst="rect">
                        <a:avLst/>
                      </a:prstGeom>
                    </p:spPr>
                  </p:pic>
                </p:oleObj>
              </mc:Fallback>
            </mc:AlternateContent>
          </a:graphicData>
        </a:graphic>
      </p:graphicFrame>
      <p:sp>
        <p:nvSpPr>
          <p:cNvPr id="8" name="Text Placeholder 7"/>
          <p:cNvSpPr>
            <a:spLocks noGrp="1"/>
          </p:cNvSpPr>
          <p:nvPr>
            <p:ph type="body" idx="1"/>
          </p:nvPr>
        </p:nvSpPr>
        <p:spPr>
          <a:xfrm>
            <a:off x="284878" y="960599"/>
            <a:ext cx="9815669" cy="579046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7676492" y="6750643"/>
            <a:ext cx="2423266" cy="386255"/>
          </a:xfrm>
          <a:prstGeom prst="rect">
            <a:avLst/>
          </a:prstGeom>
        </p:spPr>
        <p:txBody>
          <a:bodyPr vert="horz" lIns="100544" tIns="50275" rIns="100544" bIns="50275" rtlCol="0" anchor="ctr"/>
          <a:lstStyle>
            <a:lvl1pPr algn="r">
              <a:defRPr sz="1300">
                <a:solidFill>
                  <a:schemeClr val="accent5">
                    <a:lumMod val="50000"/>
                  </a:schemeClr>
                </a:solidFill>
              </a:defRPr>
            </a:lvl1pPr>
          </a:lstStyle>
          <a:p>
            <a:pPr defTabSz="1005542"/>
            <a:fld id="{8FC524A1-7B6A-464D-B8BC-8FE2E057339E}" type="slidenum">
              <a:rPr lang="en-GB" smtClean="0">
                <a:solidFill>
                  <a:srgbClr val="3F3F3F">
                    <a:lumMod val="50000"/>
                  </a:srgbClr>
                </a:solidFill>
              </a:rPr>
              <a:pPr defTabSz="1005542"/>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548354" y="6724219"/>
            <a:ext cx="3288718" cy="386255"/>
          </a:xfrm>
          <a:prstGeom prst="rect">
            <a:avLst/>
          </a:prstGeom>
        </p:spPr>
        <p:txBody>
          <a:bodyPr vert="horz" lIns="100544" tIns="50275" rIns="100544" bIns="50275" rtlCol="0" anchor="ctr"/>
          <a:lstStyle>
            <a:lvl1pPr algn="ctr">
              <a:defRPr sz="1300">
                <a:solidFill>
                  <a:schemeClr val="tx1">
                    <a:tint val="75000"/>
                  </a:schemeClr>
                </a:solidFill>
              </a:defRPr>
            </a:lvl1pPr>
          </a:lstStyle>
          <a:p>
            <a:pPr defTabSz="1005542"/>
            <a:endParaRPr lang="en-GB" dirty="0">
              <a:solidFill>
                <a:srgbClr val="3F3F3F">
                  <a:tint val="75000"/>
                </a:srgbClr>
              </a:solidFill>
            </a:endParaRPr>
          </a:p>
        </p:txBody>
      </p:sp>
    </p:spTree>
    <p:extLst>
      <p:ext uri="{BB962C8B-B14F-4D97-AF65-F5344CB8AC3E}">
        <p14:creationId xmlns:p14="http://schemas.microsoft.com/office/powerpoint/2010/main" val="1569562970"/>
      </p:ext>
    </p:extLst>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 id="2147484676" r:id="rId12"/>
    <p:sldLayoutId id="2147484677" r:id="rId13"/>
    <p:sldLayoutId id="2147484678" r:id="rId14"/>
    <p:sldLayoutId id="2147484679" r:id="rId15"/>
    <p:sldLayoutId id="2147484680" r:id="rId16"/>
    <p:sldLayoutId id="2147484681" r:id="rId17"/>
    <p:sldLayoutId id="2147484682" r:id="rId18"/>
    <p:sldLayoutId id="2147484683" r:id="rId19"/>
    <p:sldLayoutId id="2147484684" r:id="rId20"/>
    <p:sldLayoutId id="2147484685" r:id="rId21"/>
    <p:sldLayoutId id="2147484686" r:id="rId22"/>
    <p:sldLayoutId id="2147484687" r:id="rId23"/>
    <p:sldLayoutId id="2147484688" r:id="rId24"/>
    <p:sldLayoutId id="2147484689" r:id="rId25"/>
    <p:sldLayoutId id="2147484690" r:id="rId26"/>
    <p:sldLayoutId id="2147484691" r:id="rId27"/>
    <p:sldLayoutId id="2147484692" r:id="rId28"/>
    <p:sldLayoutId id="2147484693" r:id="rId29"/>
    <p:sldLayoutId id="2147484694" r:id="rId30"/>
    <p:sldLayoutId id="2147484695" r:id="rId31"/>
    <p:sldLayoutId id="2147484696" r:id="rId32"/>
    <p:sldLayoutId id="2147484697" r:id="rId33"/>
    <p:sldLayoutId id="2147484698" r:id="rId34"/>
    <p:sldLayoutId id="2147484699" r:id="rId35"/>
    <p:sldLayoutId id="2147484700" r:id="rId36"/>
    <p:sldLayoutId id="2147484701" r:id="rId37"/>
  </p:sldLayoutIdLst>
  <p:hf hdr="0" ftr="0" dt="0"/>
  <p:txStyles>
    <p:titleStyle>
      <a:lvl1pPr algn="l" defTabSz="1005542" rtl="0" eaLnBrk="1" latinLnBrk="0" hangingPunct="1">
        <a:spcBef>
          <a:spcPts val="661"/>
        </a:spcBef>
        <a:buNone/>
        <a:defRPr sz="2600" kern="1200" baseline="0">
          <a:solidFill>
            <a:schemeClr val="bg1"/>
          </a:solidFill>
          <a:latin typeface="+mj-lt"/>
          <a:ea typeface="+mj-ea"/>
          <a:cs typeface="+mj-cs"/>
        </a:defRPr>
      </a:lvl1pPr>
    </p:titleStyle>
    <p:bodyStyle>
      <a:lvl1pPr marL="0" indent="0" algn="l" defTabSz="1005542" rtl="0" eaLnBrk="1" latinLnBrk="0" hangingPunct="1">
        <a:lnSpc>
          <a:spcPct val="100000"/>
        </a:lnSpc>
        <a:spcBef>
          <a:spcPts val="661"/>
        </a:spcBef>
        <a:spcAft>
          <a:spcPts val="661"/>
        </a:spcAft>
        <a:buFont typeface="Arial" panose="020B0604020202020204" pitchFamily="34" charset="0"/>
        <a:buNone/>
        <a:defRPr sz="2000" kern="1200">
          <a:solidFill>
            <a:schemeClr val="accent5"/>
          </a:solidFill>
          <a:latin typeface="+mn-lt"/>
          <a:ea typeface="+mn-ea"/>
          <a:cs typeface="+mn-cs"/>
        </a:defRPr>
      </a:lvl1pPr>
      <a:lvl2pPr marL="314236" indent="-314236" algn="l" defTabSz="1005542"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2pPr>
      <a:lvl3pPr marL="593550" indent="-296774" algn="l" defTabSz="1005542"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3pPr>
      <a:lvl4pPr marL="890323" indent="-296774" algn="l" defTabSz="1005542"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4pPr>
      <a:lvl5pPr marL="1187098" indent="-296774" algn="l" defTabSz="1005542"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5pPr>
      <a:lvl6pPr marL="0" indent="0" algn="l" defTabSz="1005542" rtl="0" eaLnBrk="1" latinLnBrk="0" hangingPunct="1">
        <a:lnSpc>
          <a:spcPct val="100000"/>
        </a:lnSpc>
        <a:spcBef>
          <a:spcPts val="661"/>
        </a:spcBef>
        <a:spcAft>
          <a:spcPts val="661"/>
        </a:spcAft>
        <a:buFont typeface="Arial" panose="020B0604020202020204" pitchFamily="34" charset="0"/>
        <a:buNone/>
        <a:defRPr sz="2000" kern="1200">
          <a:solidFill>
            <a:schemeClr val="tx2"/>
          </a:solidFill>
          <a:latin typeface="+mn-lt"/>
          <a:ea typeface="+mn-ea"/>
          <a:cs typeface="+mn-cs"/>
        </a:defRPr>
      </a:lvl6pPr>
      <a:lvl7pPr marL="3268015" indent="-251385" algn="l" defTabSz="100554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0785" indent="-251385" algn="l" defTabSz="100554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3556" indent="-251385" algn="l" defTabSz="100554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5542" rtl="0" eaLnBrk="1" latinLnBrk="0" hangingPunct="1">
        <a:defRPr sz="2000" kern="1200">
          <a:solidFill>
            <a:schemeClr val="tx1"/>
          </a:solidFill>
          <a:latin typeface="+mn-lt"/>
          <a:ea typeface="+mn-ea"/>
          <a:cs typeface="+mn-cs"/>
        </a:defRPr>
      </a:lvl1pPr>
      <a:lvl2pPr marL="502769" algn="l" defTabSz="1005542" rtl="0" eaLnBrk="1" latinLnBrk="0" hangingPunct="1">
        <a:defRPr sz="2000" kern="1200">
          <a:solidFill>
            <a:schemeClr val="tx1"/>
          </a:solidFill>
          <a:latin typeface="+mn-lt"/>
          <a:ea typeface="+mn-ea"/>
          <a:cs typeface="+mn-cs"/>
        </a:defRPr>
      </a:lvl2pPr>
      <a:lvl3pPr marL="1005542" algn="l" defTabSz="1005542" rtl="0" eaLnBrk="1" latinLnBrk="0" hangingPunct="1">
        <a:defRPr sz="2000" kern="1200">
          <a:solidFill>
            <a:schemeClr val="tx1"/>
          </a:solidFill>
          <a:latin typeface="+mn-lt"/>
          <a:ea typeface="+mn-ea"/>
          <a:cs typeface="+mn-cs"/>
        </a:defRPr>
      </a:lvl3pPr>
      <a:lvl4pPr marL="1508315" algn="l" defTabSz="1005542" rtl="0" eaLnBrk="1" latinLnBrk="0" hangingPunct="1">
        <a:defRPr sz="2000" kern="1200">
          <a:solidFill>
            <a:schemeClr val="tx1"/>
          </a:solidFill>
          <a:latin typeface="+mn-lt"/>
          <a:ea typeface="+mn-ea"/>
          <a:cs typeface="+mn-cs"/>
        </a:defRPr>
      </a:lvl4pPr>
      <a:lvl5pPr marL="2011085" algn="l" defTabSz="1005542" rtl="0" eaLnBrk="1" latinLnBrk="0" hangingPunct="1">
        <a:defRPr sz="2000" kern="1200">
          <a:solidFill>
            <a:schemeClr val="tx1"/>
          </a:solidFill>
          <a:latin typeface="+mn-lt"/>
          <a:ea typeface="+mn-ea"/>
          <a:cs typeface="+mn-cs"/>
        </a:defRPr>
      </a:lvl5pPr>
      <a:lvl6pPr marL="2513858" algn="l" defTabSz="1005542" rtl="0" eaLnBrk="1" latinLnBrk="0" hangingPunct="1">
        <a:defRPr sz="2000" kern="1200">
          <a:solidFill>
            <a:schemeClr val="tx1"/>
          </a:solidFill>
          <a:latin typeface="+mn-lt"/>
          <a:ea typeface="+mn-ea"/>
          <a:cs typeface="+mn-cs"/>
        </a:defRPr>
      </a:lvl6pPr>
      <a:lvl7pPr marL="3016627" algn="l" defTabSz="1005542" rtl="0" eaLnBrk="1" latinLnBrk="0" hangingPunct="1">
        <a:defRPr sz="2000" kern="1200">
          <a:solidFill>
            <a:schemeClr val="tx1"/>
          </a:solidFill>
          <a:latin typeface="+mn-lt"/>
          <a:ea typeface="+mn-ea"/>
          <a:cs typeface="+mn-cs"/>
        </a:defRPr>
      </a:lvl7pPr>
      <a:lvl8pPr marL="3519391" algn="l" defTabSz="1005542" rtl="0" eaLnBrk="1" latinLnBrk="0" hangingPunct="1">
        <a:defRPr sz="2000" kern="1200">
          <a:solidFill>
            <a:schemeClr val="tx1"/>
          </a:solidFill>
          <a:latin typeface="+mn-lt"/>
          <a:ea typeface="+mn-ea"/>
          <a:cs typeface="+mn-cs"/>
        </a:defRPr>
      </a:lvl8pPr>
      <a:lvl9pPr marL="4022169" algn="l" defTabSz="1005542" rtl="0" eaLnBrk="1" latinLnBrk="0" hangingPunct="1">
        <a:defRPr sz="20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71" y="290531"/>
            <a:ext cx="9346883" cy="1209146"/>
          </a:xfrm>
          <a:prstGeom prst="rect">
            <a:avLst/>
          </a:prstGeom>
        </p:spPr>
        <p:txBody>
          <a:bodyPr vert="horz" lIns="100576" tIns="50291" rIns="100576" bIns="50291"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19271" y="1692809"/>
            <a:ext cx="9346883" cy="4787882"/>
          </a:xfrm>
          <a:prstGeom prst="rect">
            <a:avLst/>
          </a:prstGeom>
        </p:spPr>
        <p:txBody>
          <a:bodyPr vert="horz" lIns="100576" tIns="50291" rIns="100576" bIns="5029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19271" y="6724216"/>
            <a:ext cx="2423266" cy="386255"/>
          </a:xfrm>
          <a:prstGeom prst="rect">
            <a:avLst/>
          </a:prstGeom>
        </p:spPr>
        <p:txBody>
          <a:bodyPr vert="horz" lIns="100576" tIns="50291" rIns="100576" bIns="50291" rtlCol="0" anchor="ctr"/>
          <a:lstStyle>
            <a:lvl1pPr algn="l">
              <a:defRPr sz="1300">
                <a:solidFill>
                  <a:schemeClr val="tx1">
                    <a:tint val="75000"/>
                  </a:schemeClr>
                </a:solidFill>
              </a:defRPr>
            </a:lvl1pPr>
          </a:lstStyle>
          <a:p>
            <a:pPr defTabSz="1005855"/>
            <a:fld id="{30C08220-CFB3-460B-8FFD-F714276DC4EB}" type="datetimeFigureOut">
              <a:rPr lang="en-GB" smtClean="0">
                <a:solidFill>
                  <a:prstClr val="black">
                    <a:tint val="75000"/>
                  </a:prstClr>
                </a:solidFill>
              </a:rPr>
              <a:pPr defTabSz="1005855"/>
              <a:t>05/07/2019</a:t>
            </a:fld>
            <a:endParaRPr lang="en-GB">
              <a:solidFill>
                <a:prstClr val="black">
                  <a:tint val="75000"/>
                </a:prstClr>
              </a:solidFill>
            </a:endParaRPr>
          </a:p>
        </p:txBody>
      </p:sp>
      <p:sp>
        <p:nvSpPr>
          <p:cNvPr id="5" name="Footer Placeholder 4"/>
          <p:cNvSpPr>
            <a:spLocks noGrp="1"/>
          </p:cNvSpPr>
          <p:nvPr>
            <p:ph type="ftr" sz="quarter" idx="3"/>
          </p:nvPr>
        </p:nvSpPr>
        <p:spPr>
          <a:xfrm>
            <a:off x="3548354" y="6724216"/>
            <a:ext cx="3288718" cy="386255"/>
          </a:xfrm>
          <a:prstGeom prst="rect">
            <a:avLst/>
          </a:prstGeom>
        </p:spPr>
        <p:txBody>
          <a:bodyPr vert="horz" lIns="100576" tIns="50291" rIns="100576" bIns="50291" rtlCol="0" anchor="ctr"/>
          <a:lstStyle>
            <a:lvl1pPr algn="ctr">
              <a:defRPr sz="1300">
                <a:solidFill>
                  <a:schemeClr val="tx1">
                    <a:tint val="75000"/>
                  </a:schemeClr>
                </a:solidFill>
              </a:defRPr>
            </a:lvl1pPr>
          </a:lstStyle>
          <a:p>
            <a:pPr defTabSz="1005855"/>
            <a:endParaRPr lang="en-GB">
              <a:solidFill>
                <a:prstClr val="black">
                  <a:tint val="75000"/>
                </a:prstClr>
              </a:solidFill>
            </a:endParaRPr>
          </a:p>
        </p:txBody>
      </p:sp>
      <p:sp>
        <p:nvSpPr>
          <p:cNvPr id="6" name="Slide Number Placeholder 5"/>
          <p:cNvSpPr>
            <a:spLocks noGrp="1"/>
          </p:cNvSpPr>
          <p:nvPr>
            <p:ph type="sldNum" sz="quarter" idx="4"/>
          </p:nvPr>
        </p:nvSpPr>
        <p:spPr>
          <a:xfrm>
            <a:off x="7442888" y="6724216"/>
            <a:ext cx="2423266" cy="386255"/>
          </a:xfrm>
          <a:prstGeom prst="rect">
            <a:avLst/>
          </a:prstGeom>
        </p:spPr>
        <p:txBody>
          <a:bodyPr vert="horz" lIns="100576" tIns="50291" rIns="100576" bIns="50291" rtlCol="0" anchor="ctr"/>
          <a:lstStyle>
            <a:lvl1pPr algn="r">
              <a:defRPr sz="1300">
                <a:solidFill>
                  <a:schemeClr val="tx1">
                    <a:tint val="75000"/>
                  </a:schemeClr>
                </a:solidFill>
              </a:defRPr>
            </a:lvl1pPr>
          </a:lstStyle>
          <a:p>
            <a:pPr defTabSz="1005855"/>
            <a:fld id="{6A93AC3D-61E6-4C17-AB64-B6180060214B}" type="slidenum">
              <a:rPr lang="en-GB" smtClean="0">
                <a:solidFill>
                  <a:prstClr val="black">
                    <a:tint val="75000"/>
                  </a:prstClr>
                </a:solidFill>
              </a:rPr>
              <a:pPr defTabSz="1005855"/>
              <a:t>‹#›</a:t>
            </a:fld>
            <a:endParaRPr lang="en-GB">
              <a:solidFill>
                <a:prstClr val="black">
                  <a:tint val="75000"/>
                </a:prstClr>
              </a:solidFill>
            </a:endParaRPr>
          </a:p>
        </p:txBody>
      </p:sp>
    </p:spTree>
    <p:extLst>
      <p:ext uri="{BB962C8B-B14F-4D97-AF65-F5344CB8AC3E}">
        <p14:creationId xmlns:p14="http://schemas.microsoft.com/office/powerpoint/2010/main" val="1481835904"/>
      </p:ext>
    </p:extLst>
  </p:cSld>
  <p:clrMap bg1="lt1" tx1="dk1" bg2="lt2" tx2="dk2" accent1="accent1" accent2="accent2" accent3="accent3" accent4="accent4" accent5="accent5" accent6="accent6" hlink="hlink" folHlink="folHlink"/>
  <p:sldLayoutIdLst>
    <p:sldLayoutId id="2147484703" r:id="rId1"/>
    <p:sldLayoutId id="2147484704" r:id="rId2"/>
    <p:sldLayoutId id="2147484705" r:id="rId3"/>
    <p:sldLayoutId id="2147484706" r:id="rId4"/>
    <p:sldLayoutId id="2147484707" r:id="rId5"/>
    <p:sldLayoutId id="2147484708" r:id="rId6"/>
    <p:sldLayoutId id="2147484709" r:id="rId7"/>
    <p:sldLayoutId id="2147484710" r:id="rId8"/>
    <p:sldLayoutId id="2147484711" r:id="rId9"/>
    <p:sldLayoutId id="2147484712" r:id="rId10"/>
    <p:sldLayoutId id="2147484713" r:id="rId11"/>
    <p:sldLayoutId id="2147484714" r:id="rId12"/>
    <p:sldLayoutId id="2147484716" r:id="rId13"/>
    <p:sldLayoutId id="2147484717" r:id="rId14"/>
    <p:sldLayoutId id="2147484721" r:id="rId15"/>
    <p:sldLayoutId id="2147484722" r:id="rId16"/>
    <p:sldLayoutId id="2147484723" r:id="rId17"/>
    <p:sldLayoutId id="2147484724" r:id="rId18"/>
    <p:sldLayoutId id="2147484725" r:id="rId19"/>
    <p:sldLayoutId id="2147484726" r:id="rId20"/>
  </p:sldLayoutIdLst>
  <p:txStyles>
    <p:titleStyle>
      <a:lvl1pPr algn="ctr" defTabSz="1005855" rtl="0" eaLnBrk="1" latinLnBrk="0" hangingPunct="1">
        <a:spcBef>
          <a:spcPct val="0"/>
        </a:spcBef>
        <a:buNone/>
        <a:defRPr sz="4900" kern="1200">
          <a:solidFill>
            <a:schemeClr val="tx1"/>
          </a:solidFill>
          <a:latin typeface="+mj-lt"/>
          <a:ea typeface="+mj-ea"/>
          <a:cs typeface="+mj-cs"/>
        </a:defRPr>
      </a:lvl1pPr>
    </p:titleStyle>
    <p:bodyStyle>
      <a:lvl1pPr marL="377195" indent="-377195" algn="l" defTabSz="100585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7257" indent="-314332" algn="l" defTabSz="100585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7322" indent="-251464" algn="l" defTabSz="100585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0243"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175"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102"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9032"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58"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86" indent="-251464" algn="l" defTabSz="100585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55" rtl="0" eaLnBrk="1" latinLnBrk="0" hangingPunct="1">
        <a:defRPr sz="2000" kern="1200">
          <a:solidFill>
            <a:schemeClr val="tx1"/>
          </a:solidFill>
          <a:latin typeface="+mn-lt"/>
          <a:ea typeface="+mn-ea"/>
          <a:cs typeface="+mn-cs"/>
        </a:defRPr>
      </a:lvl1pPr>
      <a:lvl2pPr marL="502925" algn="l" defTabSz="1005855" rtl="0" eaLnBrk="1" latinLnBrk="0" hangingPunct="1">
        <a:defRPr sz="2000" kern="1200">
          <a:solidFill>
            <a:schemeClr val="tx1"/>
          </a:solidFill>
          <a:latin typeface="+mn-lt"/>
          <a:ea typeface="+mn-ea"/>
          <a:cs typeface="+mn-cs"/>
        </a:defRPr>
      </a:lvl2pPr>
      <a:lvl3pPr marL="1005855" algn="l" defTabSz="1005855" rtl="0" eaLnBrk="1" latinLnBrk="0" hangingPunct="1">
        <a:defRPr sz="2000" kern="1200">
          <a:solidFill>
            <a:schemeClr val="tx1"/>
          </a:solidFill>
          <a:latin typeface="+mn-lt"/>
          <a:ea typeface="+mn-ea"/>
          <a:cs typeface="+mn-cs"/>
        </a:defRPr>
      </a:lvl3pPr>
      <a:lvl4pPr marL="1508784" algn="l" defTabSz="1005855" rtl="0" eaLnBrk="1" latinLnBrk="0" hangingPunct="1">
        <a:defRPr sz="2000" kern="1200">
          <a:solidFill>
            <a:schemeClr val="tx1"/>
          </a:solidFill>
          <a:latin typeface="+mn-lt"/>
          <a:ea typeface="+mn-ea"/>
          <a:cs typeface="+mn-cs"/>
        </a:defRPr>
      </a:lvl4pPr>
      <a:lvl5pPr marL="2011711" algn="l" defTabSz="1005855" rtl="0" eaLnBrk="1" latinLnBrk="0" hangingPunct="1">
        <a:defRPr sz="2000" kern="1200">
          <a:solidFill>
            <a:schemeClr val="tx1"/>
          </a:solidFill>
          <a:latin typeface="+mn-lt"/>
          <a:ea typeface="+mn-ea"/>
          <a:cs typeface="+mn-cs"/>
        </a:defRPr>
      </a:lvl5pPr>
      <a:lvl6pPr marL="2514641" algn="l" defTabSz="1005855" rtl="0" eaLnBrk="1" latinLnBrk="0" hangingPunct="1">
        <a:defRPr sz="2000" kern="1200">
          <a:solidFill>
            <a:schemeClr val="tx1"/>
          </a:solidFill>
          <a:latin typeface="+mn-lt"/>
          <a:ea typeface="+mn-ea"/>
          <a:cs typeface="+mn-cs"/>
        </a:defRPr>
      </a:lvl6pPr>
      <a:lvl7pPr marL="3017566" algn="l" defTabSz="1005855" rtl="0" eaLnBrk="1" latinLnBrk="0" hangingPunct="1">
        <a:defRPr sz="2000" kern="1200">
          <a:solidFill>
            <a:schemeClr val="tx1"/>
          </a:solidFill>
          <a:latin typeface="+mn-lt"/>
          <a:ea typeface="+mn-ea"/>
          <a:cs typeface="+mn-cs"/>
        </a:defRPr>
      </a:lvl7pPr>
      <a:lvl8pPr marL="3520486" algn="l" defTabSz="1005855" rtl="0" eaLnBrk="1" latinLnBrk="0" hangingPunct="1">
        <a:defRPr sz="2000" kern="1200">
          <a:solidFill>
            <a:schemeClr val="tx1"/>
          </a:solidFill>
          <a:latin typeface="+mn-lt"/>
          <a:ea typeface="+mn-ea"/>
          <a:cs typeface="+mn-cs"/>
        </a:defRPr>
      </a:lvl8pPr>
      <a:lvl9pPr marL="4023420" algn="l" defTabSz="100585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84879" y="960632"/>
            <a:ext cx="9815669" cy="579046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7676492" y="6750765"/>
            <a:ext cx="2423266" cy="386255"/>
          </a:xfrm>
          <a:prstGeom prst="rect">
            <a:avLst/>
          </a:prstGeom>
        </p:spPr>
        <p:txBody>
          <a:bodyPr vert="horz" lIns="99145" tIns="49569" rIns="99145" bIns="49569" rtlCol="0" anchor="ctr"/>
          <a:lstStyle>
            <a:lvl1pPr algn="r">
              <a:defRPr sz="1400">
                <a:solidFill>
                  <a:schemeClr val="accent5">
                    <a:lumMod val="50000"/>
                  </a:schemeClr>
                </a:solidFill>
              </a:defRPr>
            </a:lvl1pPr>
          </a:lstStyle>
          <a:p>
            <a:pPr defTabSz="991980"/>
            <a:fld id="{8FC524A1-7B6A-464D-B8BC-8FE2E057339E}" type="slidenum">
              <a:rPr lang="en-GB" smtClean="0">
                <a:solidFill>
                  <a:srgbClr val="3F3F3F">
                    <a:lumMod val="50000"/>
                  </a:srgbClr>
                </a:solidFill>
              </a:rPr>
              <a:pPr defTabSz="991980"/>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548354" y="6724342"/>
            <a:ext cx="3288718" cy="386255"/>
          </a:xfrm>
          <a:prstGeom prst="rect">
            <a:avLst/>
          </a:prstGeom>
        </p:spPr>
        <p:txBody>
          <a:bodyPr vert="horz" lIns="99145" tIns="49569" rIns="99145" bIns="49569" rtlCol="0" anchor="ctr"/>
          <a:lstStyle>
            <a:lvl1pPr algn="ctr">
              <a:defRPr sz="1400">
                <a:solidFill>
                  <a:schemeClr val="tx1">
                    <a:tint val="75000"/>
                  </a:schemeClr>
                </a:solidFill>
              </a:defRPr>
            </a:lvl1pPr>
          </a:lstStyle>
          <a:p>
            <a:pPr defTabSz="991980"/>
            <a:endParaRPr lang="en-GB" dirty="0">
              <a:solidFill>
                <a:srgbClr val="3F3F3F">
                  <a:tint val="75000"/>
                </a:srgbClr>
              </a:solidFill>
            </a:endParaRPr>
          </a:p>
        </p:txBody>
      </p:sp>
    </p:spTree>
    <p:extLst>
      <p:ext uri="{BB962C8B-B14F-4D97-AF65-F5344CB8AC3E}">
        <p14:creationId xmlns:p14="http://schemas.microsoft.com/office/powerpoint/2010/main" val="363491065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888" r:id="rId27"/>
    <p:sldLayoutId id="2147483889" r:id="rId28"/>
    <p:sldLayoutId id="2147483890" r:id="rId29"/>
    <p:sldLayoutId id="2147483891" r:id="rId30"/>
    <p:sldLayoutId id="2147483892" r:id="rId31"/>
    <p:sldLayoutId id="2147483893" r:id="rId32"/>
    <p:sldLayoutId id="2147483894" r:id="rId33"/>
    <p:sldLayoutId id="2147483895" r:id="rId34"/>
    <p:sldLayoutId id="2147483896" r:id="rId35"/>
    <p:sldLayoutId id="2147483897" r:id="rId36"/>
    <p:sldLayoutId id="2147483898" r:id="rId37"/>
  </p:sldLayoutIdLst>
  <p:hf hdr="0" ftr="0" dt="0"/>
  <p:txStyles>
    <p:titleStyle>
      <a:lvl1pPr algn="l" defTabSz="991980" rtl="0" eaLnBrk="1" latinLnBrk="0" hangingPunct="1">
        <a:spcBef>
          <a:spcPts val="661"/>
        </a:spcBef>
        <a:buNone/>
        <a:defRPr sz="2600" kern="1200" baseline="0">
          <a:solidFill>
            <a:schemeClr val="bg1"/>
          </a:solidFill>
          <a:latin typeface="+mj-lt"/>
          <a:ea typeface="+mj-ea"/>
          <a:cs typeface="+mj-cs"/>
        </a:defRPr>
      </a:lvl1pPr>
    </p:titleStyle>
    <p:bodyStyle>
      <a:lvl1pPr marL="0" indent="0" algn="l" defTabSz="991980" rtl="0" eaLnBrk="1" latinLnBrk="0" hangingPunct="1">
        <a:lnSpc>
          <a:spcPct val="100000"/>
        </a:lnSpc>
        <a:spcBef>
          <a:spcPts val="661"/>
        </a:spcBef>
        <a:spcAft>
          <a:spcPts val="661"/>
        </a:spcAft>
        <a:buFont typeface="Arial" panose="020B0604020202020204" pitchFamily="34" charset="0"/>
        <a:buNone/>
        <a:defRPr sz="2000" kern="1200">
          <a:solidFill>
            <a:schemeClr val="accent5"/>
          </a:solidFill>
          <a:latin typeface="+mn-lt"/>
          <a:ea typeface="+mn-ea"/>
          <a:cs typeface="+mn-cs"/>
        </a:defRPr>
      </a:lvl1pPr>
      <a:lvl2pPr marL="310005" indent="-310005" algn="l" defTabSz="991980"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2pPr>
      <a:lvl3pPr marL="585536" indent="-292763" algn="l" defTabSz="991980"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3pPr>
      <a:lvl4pPr marL="878316" indent="-292763" algn="l" defTabSz="991980"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4pPr>
      <a:lvl5pPr marL="1171081" indent="-292763" algn="l" defTabSz="991980" rtl="0" eaLnBrk="1" latinLnBrk="0" hangingPunct="1">
        <a:lnSpc>
          <a:spcPct val="100000"/>
        </a:lnSpc>
        <a:spcBef>
          <a:spcPts val="661"/>
        </a:spcBef>
        <a:spcAft>
          <a:spcPts val="661"/>
        </a:spcAft>
        <a:buFont typeface="Arial" panose="020B0604020202020204" pitchFamily="34" charset="0"/>
        <a:buChar char="–"/>
        <a:defRPr sz="2000" kern="1200">
          <a:solidFill>
            <a:schemeClr val="accent5"/>
          </a:solidFill>
          <a:latin typeface="+mn-lt"/>
          <a:ea typeface="+mn-ea"/>
          <a:cs typeface="+mn-cs"/>
        </a:defRPr>
      </a:lvl5pPr>
      <a:lvl6pPr marL="0" indent="0" algn="l" defTabSz="991980" rtl="0" eaLnBrk="1" latinLnBrk="0" hangingPunct="1">
        <a:lnSpc>
          <a:spcPct val="100000"/>
        </a:lnSpc>
        <a:spcBef>
          <a:spcPts val="661"/>
        </a:spcBef>
        <a:spcAft>
          <a:spcPts val="661"/>
        </a:spcAft>
        <a:buFont typeface="Arial" panose="020B0604020202020204" pitchFamily="34" charset="0"/>
        <a:buNone/>
        <a:defRPr sz="2000" kern="1200">
          <a:solidFill>
            <a:schemeClr val="tx2"/>
          </a:solidFill>
          <a:latin typeface="+mn-lt"/>
          <a:ea typeface="+mn-ea"/>
          <a:cs typeface="+mn-cs"/>
        </a:defRPr>
      </a:lvl6pPr>
      <a:lvl7pPr marL="3223949" indent="-247993" algn="l" defTabSz="9919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19924" indent="-247993" algn="l" defTabSz="9919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15912" indent="-247993" algn="l" defTabSz="9919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91980" rtl="0" eaLnBrk="1" latinLnBrk="0" hangingPunct="1">
        <a:defRPr sz="2000" kern="1200">
          <a:solidFill>
            <a:schemeClr val="tx1"/>
          </a:solidFill>
          <a:latin typeface="+mn-lt"/>
          <a:ea typeface="+mn-ea"/>
          <a:cs typeface="+mn-cs"/>
        </a:defRPr>
      </a:lvl1pPr>
      <a:lvl2pPr marL="495984" algn="l" defTabSz="991980" rtl="0" eaLnBrk="1" latinLnBrk="0" hangingPunct="1">
        <a:defRPr sz="2000" kern="1200">
          <a:solidFill>
            <a:schemeClr val="tx1"/>
          </a:solidFill>
          <a:latin typeface="+mn-lt"/>
          <a:ea typeface="+mn-ea"/>
          <a:cs typeface="+mn-cs"/>
        </a:defRPr>
      </a:lvl2pPr>
      <a:lvl3pPr marL="991980" algn="l" defTabSz="991980" rtl="0" eaLnBrk="1" latinLnBrk="0" hangingPunct="1">
        <a:defRPr sz="2000" kern="1200">
          <a:solidFill>
            <a:schemeClr val="tx1"/>
          </a:solidFill>
          <a:latin typeface="+mn-lt"/>
          <a:ea typeface="+mn-ea"/>
          <a:cs typeface="+mn-cs"/>
        </a:defRPr>
      </a:lvl3pPr>
      <a:lvl4pPr marL="1487977" algn="l" defTabSz="991980" rtl="0" eaLnBrk="1" latinLnBrk="0" hangingPunct="1">
        <a:defRPr sz="2000" kern="1200">
          <a:solidFill>
            <a:schemeClr val="tx1"/>
          </a:solidFill>
          <a:latin typeface="+mn-lt"/>
          <a:ea typeface="+mn-ea"/>
          <a:cs typeface="+mn-cs"/>
        </a:defRPr>
      </a:lvl4pPr>
      <a:lvl5pPr marL="1983964" algn="l" defTabSz="991980" rtl="0" eaLnBrk="1" latinLnBrk="0" hangingPunct="1">
        <a:defRPr sz="2000" kern="1200">
          <a:solidFill>
            <a:schemeClr val="tx1"/>
          </a:solidFill>
          <a:latin typeface="+mn-lt"/>
          <a:ea typeface="+mn-ea"/>
          <a:cs typeface="+mn-cs"/>
        </a:defRPr>
      </a:lvl5pPr>
      <a:lvl6pPr marL="2479953" algn="l" defTabSz="991980" rtl="0" eaLnBrk="1" latinLnBrk="0" hangingPunct="1">
        <a:defRPr sz="2000" kern="1200">
          <a:solidFill>
            <a:schemeClr val="tx1"/>
          </a:solidFill>
          <a:latin typeface="+mn-lt"/>
          <a:ea typeface="+mn-ea"/>
          <a:cs typeface="+mn-cs"/>
        </a:defRPr>
      </a:lvl6pPr>
      <a:lvl7pPr marL="2975925" algn="l" defTabSz="991980" rtl="0" eaLnBrk="1" latinLnBrk="0" hangingPunct="1">
        <a:defRPr sz="2000" kern="1200">
          <a:solidFill>
            <a:schemeClr val="tx1"/>
          </a:solidFill>
          <a:latin typeface="+mn-lt"/>
          <a:ea typeface="+mn-ea"/>
          <a:cs typeface="+mn-cs"/>
        </a:defRPr>
      </a:lvl7pPr>
      <a:lvl8pPr marL="3471926" algn="l" defTabSz="991980" rtl="0" eaLnBrk="1" latinLnBrk="0" hangingPunct="1">
        <a:defRPr sz="2000" kern="1200">
          <a:solidFill>
            <a:schemeClr val="tx1"/>
          </a:solidFill>
          <a:latin typeface="+mn-lt"/>
          <a:ea typeface="+mn-ea"/>
          <a:cs typeface="+mn-cs"/>
        </a:defRPr>
      </a:lvl8pPr>
      <a:lvl9pPr marL="3967914" algn="l" defTabSz="991980" rtl="0" eaLnBrk="1" latinLnBrk="0" hangingPunct="1">
        <a:defRPr sz="20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71" y="290531"/>
            <a:ext cx="9346883" cy="1209146"/>
          </a:xfrm>
          <a:prstGeom prst="rect">
            <a:avLst/>
          </a:prstGeom>
        </p:spPr>
        <p:txBody>
          <a:bodyPr vert="horz" lIns="100598" tIns="50301" rIns="100598" bIns="50301"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19271" y="1692809"/>
            <a:ext cx="9346883" cy="4787882"/>
          </a:xfrm>
          <a:prstGeom prst="rect">
            <a:avLst/>
          </a:prstGeom>
        </p:spPr>
        <p:txBody>
          <a:bodyPr vert="horz" lIns="100598" tIns="50301" rIns="100598" bIns="503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19271" y="6724214"/>
            <a:ext cx="2423266" cy="386255"/>
          </a:xfrm>
          <a:prstGeom prst="rect">
            <a:avLst/>
          </a:prstGeom>
        </p:spPr>
        <p:txBody>
          <a:bodyPr vert="horz" lIns="100598" tIns="50301" rIns="100598" bIns="50301" rtlCol="0" anchor="ctr"/>
          <a:lstStyle>
            <a:lvl1pPr algn="l">
              <a:defRPr sz="1300">
                <a:solidFill>
                  <a:schemeClr val="tx1">
                    <a:tint val="75000"/>
                  </a:schemeClr>
                </a:solidFill>
              </a:defRPr>
            </a:lvl1pPr>
          </a:lstStyle>
          <a:p>
            <a:pPr defTabSz="1006064"/>
            <a:fld id="{30C08220-CFB3-460B-8FFD-F714276DC4EB}" type="datetimeFigureOut">
              <a:rPr lang="en-GB" smtClean="0">
                <a:solidFill>
                  <a:prstClr val="black">
                    <a:tint val="75000"/>
                  </a:prstClr>
                </a:solidFill>
              </a:rPr>
              <a:pPr defTabSz="1006064"/>
              <a:t>05/07/2019</a:t>
            </a:fld>
            <a:endParaRPr lang="en-GB">
              <a:solidFill>
                <a:prstClr val="black">
                  <a:tint val="75000"/>
                </a:prstClr>
              </a:solidFill>
            </a:endParaRPr>
          </a:p>
        </p:txBody>
      </p:sp>
      <p:sp>
        <p:nvSpPr>
          <p:cNvPr id="5" name="Footer Placeholder 4"/>
          <p:cNvSpPr>
            <a:spLocks noGrp="1"/>
          </p:cNvSpPr>
          <p:nvPr>
            <p:ph type="ftr" sz="quarter" idx="3"/>
          </p:nvPr>
        </p:nvSpPr>
        <p:spPr>
          <a:xfrm>
            <a:off x="3548354" y="6724214"/>
            <a:ext cx="3288718" cy="386255"/>
          </a:xfrm>
          <a:prstGeom prst="rect">
            <a:avLst/>
          </a:prstGeom>
        </p:spPr>
        <p:txBody>
          <a:bodyPr vert="horz" lIns="100598" tIns="50301" rIns="100598" bIns="50301" rtlCol="0" anchor="ctr"/>
          <a:lstStyle>
            <a:lvl1pPr algn="ctr">
              <a:defRPr sz="1300">
                <a:solidFill>
                  <a:schemeClr val="tx1">
                    <a:tint val="75000"/>
                  </a:schemeClr>
                </a:solidFill>
              </a:defRPr>
            </a:lvl1pPr>
          </a:lstStyle>
          <a:p>
            <a:pPr defTabSz="1006064"/>
            <a:endParaRPr lang="en-GB">
              <a:solidFill>
                <a:prstClr val="black">
                  <a:tint val="75000"/>
                </a:prstClr>
              </a:solidFill>
            </a:endParaRPr>
          </a:p>
        </p:txBody>
      </p:sp>
      <p:sp>
        <p:nvSpPr>
          <p:cNvPr id="6" name="Slide Number Placeholder 5"/>
          <p:cNvSpPr>
            <a:spLocks noGrp="1"/>
          </p:cNvSpPr>
          <p:nvPr>
            <p:ph type="sldNum" sz="quarter" idx="4"/>
          </p:nvPr>
        </p:nvSpPr>
        <p:spPr>
          <a:xfrm>
            <a:off x="7442888" y="6724214"/>
            <a:ext cx="2423266" cy="386255"/>
          </a:xfrm>
          <a:prstGeom prst="rect">
            <a:avLst/>
          </a:prstGeom>
        </p:spPr>
        <p:txBody>
          <a:bodyPr vert="horz" lIns="100598" tIns="50301" rIns="100598" bIns="50301" rtlCol="0" anchor="ctr"/>
          <a:lstStyle>
            <a:lvl1pPr algn="r">
              <a:defRPr sz="1300">
                <a:solidFill>
                  <a:schemeClr val="tx1">
                    <a:tint val="75000"/>
                  </a:schemeClr>
                </a:solidFill>
              </a:defRPr>
            </a:lvl1pPr>
          </a:lstStyle>
          <a:p>
            <a:pPr defTabSz="1006064"/>
            <a:fld id="{6A93AC3D-61E6-4C17-AB64-B6180060214B}" type="slidenum">
              <a:rPr lang="en-GB" smtClean="0">
                <a:solidFill>
                  <a:prstClr val="black">
                    <a:tint val="75000"/>
                  </a:prstClr>
                </a:solidFill>
              </a:rPr>
              <a:pPr defTabSz="1006064"/>
              <a:t>‹#›</a:t>
            </a:fld>
            <a:endParaRPr lang="en-GB">
              <a:solidFill>
                <a:prstClr val="black">
                  <a:tint val="75000"/>
                </a:prstClr>
              </a:solidFill>
            </a:endParaRPr>
          </a:p>
        </p:txBody>
      </p:sp>
    </p:spTree>
    <p:extLst>
      <p:ext uri="{BB962C8B-B14F-4D97-AF65-F5344CB8AC3E}">
        <p14:creationId xmlns:p14="http://schemas.microsoft.com/office/powerpoint/2010/main" val="1305550246"/>
      </p:ext>
    </p:extLst>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 id="2147484739" r:id="rId12"/>
    <p:sldLayoutId id="2147484740" r:id="rId13"/>
    <p:sldLayoutId id="2147484741" r:id="rId14"/>
    <p:sldLayoutId id="2147484742" r:id="rId15"/>
    <p:sldLayoutId id="2147484746" r:id="rId16"/>
    <p:sldLayoutId id="2147484747" r:id="rId17"/>
    <p:sldLayoutId id="2147484748" r:id="rId18"/>
    <p:sldLayoutId id="2147484749" r:id="rId19"/>
    <p:sldLayoutId id="2147484750" r:id="rId20"/>
    <p:sldLayoutId id="2147484751" r:id="rId21"/>
  </p:sldLayoutIdLst>
  <p:txStyles>
    <p:titleStyle>
      <a:lvl1pPr algn="ctr" defTabSz="1006064" rtl="0" eaLnBrk="1" latinLnBrk="0" hangingPunct="1">
        <a:spcBef>
          <a:spcPct val="0"/>
        </a:spcBef>
        <a:buNone/>
        <a:defRPr sz="4900" kern="1200">
          <a:solidFill>
            <a:schemeClr val="tx1"/>
          </a:solidFill>
          <a:latin typeface="+mj-lt"/>
          <a:ea typeface="+mj-ea"/>
          <a:cs typeface="+mj-cs"/>
        </a:defRPr>
      </a:lvl1pPr>
    </p:titleStyle>
    <p:bodyStyle>
      <a:lvl1pPr marL="377273" indent="-377273" algn="l" defTabSz="10060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7427" indent="-314397" algn="l" defTabSz="100606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7582" indent="-251516" algn="l" defTabSz="10060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0609" indent="-251516" algn="l" defTabSz="10060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645" indent="-251516" algn="l" defTabSz="10060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676" indent="-251516" algn="l" defTabSz="10060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9710" indent="-251516" algn="l" defTabSz="10060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2741" indent="-251516" algn="l" defTabSz="10060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5772" indent="-251516" algn="l" defTabSz="100606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6064" rtl="0" eaLnBrk="1" latinLnBrk="0" hangingPunct="1">
        <a:defRPr sz="2000" kern="1200">
          <a:solidFill>
            <a:schemeClr val="tx1"/>
          </a:solidFill>
          <a:latin typeface="+mn-lt"/>
          <a:ea typeface="+mn-ea"/>
          <a:cs typeface="+mn-cs"/>
        </a:defRPr>
      </a:lvl1pPr>
      <a:lvl2pPr marL="503031" algn="l" defTabSz="1006064" rtl="0" eaLnBrk="1" latinLnBrk="0" hangingPunct="1">
        <a:defRPr sz="2000" kern="1200">
          <a:solidFill>
            <a:schemeClr val="tx1"/>
          </a:solidFill>
          <a:latin typeface="+mn-lt"/>
          <a:ea typeface="+mn-ea"/>
          <a:cs typeface="+mn-cs"/>
        </a:defRPr>
      </a:lvl2pPr>
      <a:lvl3pPr marL="1006064" algn="l" defTabSz="1006064" rtl="0" eaLnBrk="1" latinLnBrk="0" hangingPunct="1">
        <a:defRPr sz="2000" kern="1200">
          <a:solidFill>
            <a:schemeClr val="tx1"/>
          </a:solidFill>
          <a:latin typeface="+mn-lt"/>
          <a:ea typeface="+mn-ea"/>
          <a:cs typeface="+mn-cs"/>
        </a:defRPr>
      </a:lvl3pPr>
      <a:lvl4pPr marL="1509097" algn="l" defTabSz="1006064" rtl="0" eaLnBrk="1" latinLnBrk="0" hangingPunct="1">
        <a:defRPr sz="2000" kern="1200">
          <a:solidFill>
            <a:schemeClr val="tx1"/>
          </a:solidFill>
          <a:latin typeface="+mn-lt"/>
          <a:ea typeface="+mn-ea"/>
          <a:cs typeface="+mn-cs"/>
        </a:defRPr>
      </a:lvl4pPr>
      <a:lvl5pPr marL="2012128" algn="l" defTabSz="1006064" rtl="0" eaLnBrk="1" latinLnBrk="0" hangingPunct="1">
        <a:defRPr sz="2000" kern="1200">
          <a:solidFill>
            <a:schemeClr val="tx1"/>
          </a:solidFill>
          <a:latin typeface="+mn-lt"/>
          <a:ea typeface="+mn-ea"/>
          <a:cs typeface="+mn-cs"/>
        </a:defRPr>
      </a:lvl5pPr>
      <a:lvl6pPr marL="2515161" algn="l" defTabSz="1006064" rtl="0" eaLnBrk="1" latinLnBrk="0" hangingPunct="1">
        <a:defRPr sz="2000" kern="1200">
          <a:solidFill>
            <a:schemeClr val="tx1"/>
          </a:solidFill>
          <a:latin typeface="+mn-lt"/>
          <a:ea typeface="+mn-ea"/>
          <a:cs typeface="+mn-cs"/>
        </a:defRPr>
      </a:lvl6pPr>
      <a:lvl7pPr marL="3018192" algn="l" defTabSz="1006064" rtl="0" eaLnBrk="1" latinLnBrk="0" hangingPunct="1">
        <a:defRPr sz="2000" kern="1200">
          <a:solidFill>
            <a:schemeClr val="tx1"/>
          </a:solidFill>
          <a:latin typeface="+mn-lt"/>
          <a:ea typeface="+mn-ea"/>
          <a:cs typeface="+mn-cs"/>
        </a:defRPr>
      </a:lvl7pPr>
      <a:lvl8pPr marL="3521216" algn="l" defTabSz="1006064" rtl="0" eaLnBrk="1" latinLnBrk="0" hangingPunct="1">
        <a:defRPr sz="2000" kern="1200">
          <a:solidFill>
            <a:schemeClr val="tx1"/>
          </a:solidFill>
          <a:latin typeface="+mn-lt"/>
          <a:ea typeface="+mn-ea"/>
          <a:cs typeface="+mn-cs"/>
        </a:defRPr>
      </a:lvl8pPr>
      <a:lvl9pPr marL="4024254" algn="l" defTabSz="1006064" rtl="0" eaLnBrk="1" latinLnBrk="0" hangingPunct="1">
        <a:defRPr sz="20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71" y="290531"/>
            <a:ext cx="9346883" cy="1209146"/>
          </a:xfrm>
          <a:prstGeom prst="rect">
            <a:avLst/>
          </a:prstGeom>
        </p:spPr>
        <p:txBody>
          <a:bodyPr vert="horz" lIns="100630" tIns="50318" rIns="100630" bIns="50318"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19271" y="1692809"/>
            <a:ext cx="9346883" cy="4787882"/>
          </a:xfrm>
          <a:prstGeom prst="rect">
            <a:avLst/>
          </a:prstGeom>
        </p:spPr>
        <p:txBody>
          <a:bodyPr vert="horz" lIns="100630" tIns="50318" rIns="100630" bIns="503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19271" y="6724211"/>
            <a:ext cx="2423266" cy="386255"/>
          </a:xfrm>
          <a:prstGeom prst="rect">
            <a:avLst/>
          </a:prstGeom>
        </p:spPr>
        <p:txBody>
          <a:bodyPr vert="horz" lIns="100630" tIns="50318" rIns="100630" bIns="50318" rtlCol="0" anchor="ctr"/>
          <a:lstStyle>
            <a:lvl1pPr algn="l">
              <a:defRPr sz="1300">
                <a:solidFill>
                  <a:schemeClr val="tx1">
                    <a:tint val="75000"/>
                  </a:schemeClr>
                </a:solidFill>
              </a:defRPr>
            </a:lvl1pPr>
          </a:lstStyle>
          <a:p>
            <a:pPr defTabSz="1006377"/>
            <a:fld id="{30C08220-CFB3-460B-8FFD-F714276DC4EB}" type="datetimeFigureOut">
              <a:rPr lang="en-GB" smtClean="0">
                <a:solidFill>
                  <a:prstClr val="black">
                    <a:tint val="75000"/>
                  </a:prstClr>
                </a:solidFill>
              </a:rPr>
              <a:pPr defTabSz="1006377"/>
              <a:t>05/07/2019</a:t>
            </a:fld>
            <a:endParaRPr lang="en-GB">
              <a:solidFill>
                <a:prstClr val="black">
                  <a:tint val="75000"/>
                </a:prstClr>
              </a:solidFill>
            </a:endParaRPr>
          </a:p>
        </p:txBody>
      </p:sp>
      <p:sp>
        <p:nvSpPr>
          <p:cNvPr id="5" name="Footer Placeholder 4"/>
          <p:cNvSpPr>
            <a:spLocks noGrp="1"/>
          </p:cNvSpPr>
          <p:nvPr>
            <p:ph type="ftr" sz="quarter" idx="3"/>
          </p:nvPr>
        </p:nvSpPr>
        <p:spPr>
          <a:xfrm>
            <a:off x="3548354" y="6724211"/>
            <a:ext cx="3288718" cy="386255"/>
          </a:xfrm>
          <a:prstGeom prst="rect">
            <a:avLst/>
          </a:prstGeom>
        </p:spPr>
        <p:txBody>
          <a:bodyPr vert="horz" lIns="100630" tIns="50318" rIns="100630" bIns="50318" rtlCol="0" anchor="ctr"/>
          <a:lstStyle>
            <a:lvl1pPr algn="ctr">
              <a:defRPr sz="1300">
                <a:solidFill>
                  <a:schemeClr val="tx1">
                    <a:tint val="75000"/>
                  </a:schemeClr>
                </a:solidFill>
              </a:defRPr>
            </a:lvl1pPr>
          </a:lstStyle>
          <a:p>
            <a:pPr defTabSz="1006377"/>
            <a:endParaRPr lang="en-GB">
              <a:solidFill>
                <a:prstClr val="black">
                  <a:tint val="75000"/>
                </a:prstClr>
              </a:solidFill>
            </a:endParaRPr>
          </a:p>
        </p:txBody>
      </p:sp>
      <p:sp>
        <p:nvSpPr>
          <p:cNvPr id="6" name="Slide Number Placeholder 5"/>
          <p:cNvSpPr>
            <a:spLocks noGrp="1"/>
          </p:cNvSpPr>
          <p:nvPr>
            <p:ph type="sldNum" sz="quarter" idx="4"/>
          </p:nvPr>
        </p:nvSpPr>
        <p:spPr>
          <a:xfrm>
            <a:off x="7442888" y="6724211"/>
            <a:ext cx="2423266" cy="386255"/>
          </a:xfrm>
          <a:prstGeom prst="rect">
            <a:avLst/>
          </a:prstGeom>
        </p:spPr>
        <p:txBody>
          <a:bodyPr vert="horz" lIns="100630" tIns="50318" rIns="100630" bIns="50318" rtlCol="0" anchor="ctr"/>
          <a:lstStyle>
            <a:lvl1pPr algn="r">
              <a:defRPr sz="1300">
                <a:solidFill>
                  <a:schemeClr val="tx1">
                    <a:tint val="75000"/>
                  </a:schemeClr>
                </a:solidFill>
              </a:defRPr>
            </a:lvl1pPr>
          </a:lstStyle>
          <a:p>
            <a:pPr defTabSz="1006377"/>
            <a:fld id="{6A93AC3D-61E6-4C17-AB64-B6180060214B}" type="slidenum">
              <a:rPr lang="en-GB" smtClean="0">
                <a:solidFill>
                  <a:prstClr val="black">
                    <a:tint val="75000"/>
                  </a:prstClr>
                </a:solidFill>
              </a:rPr>
              <a:pPr defTabSz="1006377"/>
              <a:t>‹#›</a:t>
            </a:fld>
            <a:endParaRPr lang="en-GB">
              <a:solidFill>
                <a:prstClr val="black">
                  <a:tint val="75000"/>
                </a:prstClr>
              </a:solidFill>
            </a:endParaRPr>
          </a:p>
        </p:txBody>
      </p:sp>
    </p:spTree>
    <p:extLst>
      <p:ext uri="{BB962C8B-B14F-4D97-AF65-F5344CB8AC3E}">
        <p14:creationId xmlns:p14="http://schemas.microsoft.com/office/powerpoint/2010/main" val="1282415546"/>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 id="2147484764" r:id="rId12"/>
    <p:sldLayoutId id="2147484765" r:id="rId13"/>
    <p:sldLayoutId id="2147484766" r:id="rId14"/>
    <p:sldLayoutId id="2147484767" r:id="rId15"/>
    <p:sldLayoutId id="2147484771" r:id="rId16"/>
    <p:sldLayoutId id="2147484772" r:id="rId17"/>
    <p:sldLayoutId id="2147484773" r:id="rId18"/>
    <p:sldLayoutId id="2147484774" r:id="rId19"/>
    <p:sldLayoutId id="2147484775" r:id="rId20"/>
    <p:sldLayoutId id="2147484776" r:id="rId21"/>
  </p:sldLayoutIdLst>
  <p:txStyles>
    <p:titleStyle>
      <a:lvl1pPr algn="ctr" defTabSz="1006377" rtl="0" eaLnBrk="1" latinLnBrk="0" hangingPunct="1">
        <a:spcBef>
          <a:spcPct val="0"/>
        </a:spcBef>
        <a:buNone/>
        <a:defRPr sz="4900" kern="1200">
          <a:solidFill>
            <a:schemeClr val="tx1"/>
          </a:solidFill>
          <a:latin typeface="+mj-lt"/>
          <a:ea typeface="+mj-ea"/>
          <a:cs typeface="+mj-cs"/>
        </a:defRPr>
      </a:lvl1pPr>
    </p:titleStyle>
    <p:bodyStyle>
      <a:lvl1pPr marL="377391" indent="-377391" algn="l" defTabSz="1006377"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7682" indent="-314494" algn="l" defTabSz="1006377"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7975" indent="-251594" algn="l" defTabSz="1006377"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1158"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4349"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7536"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0726"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3915"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7103"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6377" rtl="0" eaLnBrk="1" latinLnBrk="0" hangingPunct="1">
        <a:defRPr sz="2000" kern="1200">
          <a:solidFill>
            <a:schemeClr val="tx1"/>
          </a:solidFill>
          <a:latin typeface="+mn-lt"/>
          <a:ea typeface="+mn-ea"/>
          <a:cs typeface="+mn-cs"/>
        </a:defRPr>
      </a:lvl1pPr>
      <a:lvl2pPr marL="503187" algn="l" defTabSz="1006377" rtl="0" eaLnBrk="1" latinLnBrk="0" hangingPunct="1">
        <a:defRPr sz="2000" kern="1200">
          <a:solidFill>
            <a:schemeClr val="tx1"/>
          </a:solidFill>
          <a:latin typeface="+mn-lt"/>
          <a:ea typeface="+mn-ea"/>
          <a:cs typeface="+mn-cs"/>
        </a:defRPr>
      </a:lvl2pPr>
      <a:lvl3pPr marL="1006377" algn="l" defTabSz="1006377" rtl="0" eaLnBrk="1" latinLnBrk="0" hangingPunct="1">
        <a:defRPr sz="2000" kern="1200">
          <a:solidFill>
            <a:schemeClr val="tx1"/>
          </a:solidFill>
          <a:latin typeface="+mn-lt"/>
          <a:ea typeface="+mn-ea"/>
          <a:cs typeface="+mn-cs"/>
        </a:defRPr>
      </a:lvl3pPr>
      <a:lvl4pPr marL="1509567" algn="l" defTabSz="1006377" rtl="0" eaLnBrk="1" latinLnBrk="0" hangingPunct="1">
        <a:defRPr sz="2000" kern="1200">
          <a:solidFill>
            <a:schemeClr val="tx1"/>
          </a:solidFill>
          <a:latin typeface="+mn-lt"/>
          <a:ea typeface="+mn-ea"/>
          <a:cs typeface="+mn-cs"/>
        </a:defRPr>
      </a:lvl4pPr>
      <a:lvl5pPr marL="2012754" algn="l" defTabSz="1006377" rtl="0" eaLnBrk="1" latinLnBrk="0" hangingPunct="1">
        <a:defRPr sz="2000" kern="1200">
          <a:solidFill>
            <a:schemeClr val="tx1"/>
          </a:solidFill>
          <a:latin typeface="+mn-lt"/>
          <a:ea typeface="+mn-ea"/>
          <a:cs typeface="+mn-cs"/>
        </a:defRPr>
      </a:lvl5pPr>
      <a:lvl6pPr marL="2515944" algn="l" defTabSz="1006377" rtl="0" eaLnBrk="1" latinLnBrk="0" hangingPunct="1">
        <a:defRPr sz="2000" kern="1200">
          <a:solidFill>
            <a:schemeClr val="tx1"/>
          </a:solidFill>
          <a:latin typeface="+mn-lt"/>
          <a:ea typeface="+mn-ea"/>
          <a:cs typeface="+mn-cs"/>
        </a:defRPr>
      </a:lvl6pPr>
      <a:lvl7pPr marL="3019131" algn="l" defTabSz="1006377" rtl="0" eaLnBrk="1" latinLnBrk="0" hangingPunct="1">
        <a:defRPr sz="2000" kern="1200">
          <a:solidFill>
            <a:schemeClr val="tx1"/>
          </a:solidFill>
          <a:latin typeface="+mn-lt"/>
          <a:ea typeface="+mn-ea"/>
          <a:cs typeface="+mn-cs"/>
        </a:defRPr>
      </a:lvl7pPr>
      <a:lvl8pPr marL="3522311" algn="l" defTabSz="1006377" rtl="0" eaLnBrk="1" latinLnBrk="0" hangingPunct="1">
        <a:defRPr sz="2000" kern="1200">
          <a:solidFill>
            <a:schemeClr val="tx1"/>
          </a:solidFill>
          <a:latin typeface="+mn-lt"/>
          <a:ea typeface="+mn-ea"/>
          <a:cs typeface="+mn-cs"/>
        </a:defRPr>
      </a:lvl8pPr>
      <a:lvl9pPr marL="4025507" algn="l" defTabSz="1006377" rtl="0" eaLnBrk="1" latinLnBrk="0" hangingPunct="1">
        <a:defRPr sz="20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0147" y="158754"/>
            <a:ext cx="5294369" cy="677108"/>
          </a:xfrm>
          <a:prstGeom prst="rect">
            <a:avLst/>
          </a:prstGeom>
        </p:spPr>
        <p:txBody>
          <a:bodyPr wrap="square" lIns="0" tIns="0" rIns="0" bIns="0">
            <a:spAutoFit/>
          </a:bodyPr>
          <a:lstStyle>
            <a:lvl1pPr>
              <a:defRPr sz="440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836722" y="2076773"/>
            <a:ext cx="8711979" cy="369332"/>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531045" y="6747034"/>
            <a:ext cx="3323336" cy="184666"/>
          </a:xfrm>
          <a:prstGeom prst="rect">
            <a:avLst/>
          </a:prstGeom>
        </p:spPr>
        <p:txBody>
          <a:bodyPr wrap="square" lIns="0" tIns="0" rIns="0" bIns="0">
            <a:spAutoFit/>
          </a:bodyPr>
          <a:lstStyle>
            <a:lvl1pPr algn="ctr">
              <a:defRPr>
                <a:solidFill>
                  <a:schemeClr val="tx1">
                    <a:tint val="75000"/>
                  </a:schemeClr>
                </a:solidFill>
              </a:defRPr>
            </a:lvl1pPr>
          </a:lstStyle>
          <a:p>
            <a:pPr defTabSz="640044"/>
            <a:endParaRPr lang="en-GB" sz="1200" dirty="0">
              <a:solidFill>
                <a:prstClr val="black">
                  <a:tint val="75000"/>
                </a:prstClr>
              </a:solidFill>
            </a:endParaRPr>
          </a:p>
        </p:txBody>
      </p:sp>
      <p:sp>
        <p:nvSpPr>
          <p:cNvPr id="5" name="Holder 5"/>
          <p:cNvSpPr>
            <a:spLocks noGrp="1"/>
          </p:cNvSpPr>
          <p:nvPr>
            <p:ph type="dt" sz="half" idx="6"/>
          </p:nvPr>
        </p:nvSpPr>
        <p:spPr>
          <a:xfrm>
            <a:off x="519271" y="6747034"/>
            <a:ext cx="2388648" cy="184666"/>
          </a:xfrm>
          <a:prstGeom prst="rect">
            <a:avLst/>
          </a:prstGeom>
        </p:spPr>
        <p:txBody>
          <a:bodyPr wrap="square" lIns="0" tIns="0" rIns="0" bIns="0">
            <a:spAutoFit/>
          </a:bodyPr>
          <a:lstStyle>
            <a:lvl1pPr algn="l">
              <a:defRPr>
                <a:solidFill>
                  <a:schemeClr val="tx1">
                    <a:tint val="75000"/>
                  </a:schemeClr>
                </a:solidFill>
              </a:defRPr>
            </a:lvl1pPr>
          </a:lstStyle>
          <a:p>
            <a:pPr defTabSz="640044"/>
            <a:fld id="{1D8BD707-D9CF-40AE-B4C6-C98DA3205C09}" type="datetimeFigureOut">
              <a:rPr lang="en-US" sz="1200" smtClean="0">
                <a:solidFill>
                  <a:prstClr val="black">
                    <a:tint val="75000"/>
                  </a:prstClr>
                </a:solidFill>
              </a:rPr>
              <a:pPr defTabSz="640044"/>
              <a:t>7/5/2019</a:t>
            </a:fld>
            <a:endParaRPr lang="en-US" sz="1200" dirty="0">
              <a:solidFill>
                <a:prstClr val="black">
                  <a:tint val="75000"/>
                </a:prstClr>
              </a:solidFill>
            </a:endParaRPr>
          </a:p>
        </p:txBody>
      </p:sp>
      <p:sp>
        <p:nvSpPr>
          <p:cNvPr id="6" name="Holder 6"/>
          <p:cNvSpPr>
            <a:spLocks noGrp="1"/>
          </p:cNvSpPr>
          <p:nvPr>
            <p:ph type="sldNum" sz="quarter" idx="7"/>
          </p:nvPr>
        </p:nvSpPr>
        <p:spPr>
          <a:xfrm>
            <a:off x="7477506" y="6747034"/>
            <a:ext cx="2388648" cy="184666"/>
          </a:xfrm>
          <a:prstGeom prst="rect">
            <a:avLst/>
          </a:prstGeom>
        </p:spPr>
        <p:txBody>
          <a:bodyPr wrap="square" lIns="0" tIns="0" rIns="0" bIns="0">
            <a:spAutoFit/>
          </a:bodyPr>
          <a:lstStyle>
            <a:lvl1pPr algn="r">
              <a:defRPr>
                <a:solidFill>
                  <a:schemeClr val="tx1">
                    <a:tint val="75000"/>
                  </a:schemeClr>
                </a:solidFill>
              </a:defRPr>
            </a:lvl1pPr>
          </a:lstStyle>
          <a:p>
            <a:pPr defTabSz="640044"/>
            <a:fld id="{B6F15528-21DE-4FAA-801E-634DDDAF4B2B}" type="slidenum">
              <a:rPr lang="en-GB" sz="1200" smtClean="0">
                <a:solidFill>
                  <a:prstClr val="black">
                    <a:tint val="75000"/>
                  </a:prstClr>
                </a:solidFill>
              </a:rPr>
              <a:pPr defTabSz="640044"/>
              <a:t>‹#›</a:t>
            </a:fld>
            <a:endParaRPr lang="en-GB" sz="1200" dirty="0">
              <a:solidFill>
                <a:prstClr val="black">
                  <a:tint val="75000"/>
                </a:prstClr>
              </a:solidFill>
            </a:endParaRPr>
          </a:p>
        </p:txBody>
      </p:sp>
    </p:spTree>
    <p:extLst>
      <p:ext uri="{BB962C8B-B14F-4D97-AF65-F5344CB8AC3E}">
        <p14:creationId xmlns:p14="http://schemas.microsoft.com/office/powerpoint/2010/main" val="1012587310"/>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Lst>
  <p:txStyles>
    <p:titleStyle>
      <a:lvl1pPr>
        <a:defRPr>
          <a:latin typeface="+mj-lt"/>
          <a:ea typeface="+mj-ea"/>
          <a:cs typeface="+mj-cs"/>
        </a:defRPr>
      </a:lvl1pPr>
    </p:titleStyle>
    <p:bodyStyle>
      <a:lvl1pPr marL="0">
        <a:defRPr>
          <a:latin typeface="+mn-lt"/>
          <a:ea typeface="+mn-ea"/>
          <a:cs typeface="+mn-cs"/>
        </a:defRPr>
      </a:lvl1pPr>
      <a:lvl2pPr marL="320022">
        <a:defRPr>
          <a:latin typeface="+mn-lt"/>
          <a:ea typeface="+mn-ea"/>
          <a:cs typeface="+mn-cs"/>
        </a:defRPr>
      </a:lvl2pPr>
      <a:lvl3pPr marL="640044">
        <a:defRPr>
          <a:latin typeface="+mn-lt"/>
          <a:ea typeface="+mn-ea"/>
          <a:cs typeface="+mn-cs"/>
        </a:defRPr>
      </a:lvl3pPr>
      <a:lvl4pPr marL="960066">
        <a:defRPr>
          <a:latin typeface="+mn-lt"/>
          <a:ea typeface="+mn-ea"/>
          <a:cs typeface="+mn-cs"/>
        </a:defRPr>
      </a:lvl4pPr>
      <a:lvl5pPr marL="1280088">
        <a:defRPr>
          <a:latin typeface="+mn-lt"/>
          <a:ea typeface="+mn-ea"/>
          <a:cs typeface="+mn-cs"/>
        </a:defRPr>
      </a:lvl5pPr>
      <a:lvl6pPr marL="1600110">
        <a:defRPr>
          <a:latin typeface="+mn-lt"/>
          <a:ea typeface="+mn-ea"/>
          <a:cs typeface="+mn-cs"/>
        </a:defRPr>
      </a:lvl6pPr>
      <a:lvl7pPr marL="1920132">
        <a:defRPr>
          <a:latin typeface="+mn-lt"/>
          <a:ea typeface="+mn-ea"/>
          <a:cs typeface="+mn-cs"/>
        </a:defRPr>
      </a:lvl7pPr>
      <a:lvl8pPr marL="2240154">
        <a:defRPr>
          <a:latin typeface="+mn-lt"/>
          <a:ea typeface="+mn-ea"/>
          <a:cs typeface="+mn-cs"/>
        </a:defRPr>
      </a:lvl8pPr>
      <a:lvl9pPr marL="2560176">
        <a:defRPr>
          <a:latin typeface="+mn-lt"/>
          <a:ea typeface="+mn-ea"/>
          <a:cs typeface="+mn-cs"/>
        </a:defRPr>
      </a:lvl9pPr>
    </p:bodyStyle>
    <p:otherStyle>
      <a:lvl1pPr marL="0">
        <a:defRPr>
          <a:latin typeface="+mn-lt"/>
          <a:ea typeface="+mn-ea"/>
          <a:cs typeface="+mn-cs"/>
        </a:defRPr>
      </a:lvl1pPr>
      <a:lvl2pPr marL="320022">
        <a:defRPr>
          <a:latin typeface="+mn-lt"/>
          <a:ea typeface="+mn-ea"/>
          <a:cs typeface="+mn-cs"/>
        </a:defRPr>
      </a:lvl2pPr>
      <a:lvl3pPr marL="640044">
        <a:defRPr>
          <a:latin typeface="+mn-lt"/>
          <a:ea typeface="+mn-ea"/>
          <a:cs typeface="+mn-cs"/>
        </a:defRPr>
      </a:lvl3pPr>
      <a:lvl4pPr marL="960066">
        <a:defRPr>
          <a:latin typeface="+mn-lt"/>
          <a:ea typeface="+mn-ea"/>
          <a:cs typeface="+mn-cs"/>
        </a:defRPr>
      </a:lvl4pPr>
      <a:lvl5pPr marL="1280088">
        <a:defRPr>
          <a:latin typeface="+mn-lt"/>
          <a:ea typeface="+mn-ea"/>
          <a:cs typeface="+mn-cs"/>
        </a:defRPr>
      </a:lvl5pPr>
      <a:lvl6pPr marL="1600110">
        <a:defRPr>
          <a:latin typeface="+mn-lt"/>
          <a:ea typeface="+mn-ea"/>
          <a:cs typeface="+mn-cs"/>
        </a:defRPr>
      </a:lvl6pPr>
      <a:lvl7pPr marL="1920132">
        <a:defRPr>
          <a:latin typeface="+mn-lt"/>
          <a:ea typeface="+mn-ea"/>
          <a:cs typeface="+mn-cs"/>
        </a:defRPr>
      </a:lvl7pPr>
      <a:lvl8pPr marL="2240154">
        <a:defRPr>
          <a:latin typeface="+mn-lt"/>
          <a:ea typeface="+mn-ea"/>
          <a:cs typeface="+mn-cs"/>
        </a:defRPr>
      </a:lvl8pPr>
      <a:lvl9pPr marL="256017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9301" y="1777534"/>
            <a:ext cx="8906328" cy="4179367"/>
          </a:xfrm>
          <a:prstGeom prst="rect">
            <a:avLst/>
          </a:prstGeom>
        </p:spPr>
        <p:txBody>
          <a:bodyPr vert="horz" lIns="99209" tIns="49612" rIns="99209" bIns="49612"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7442888" y="6724688"/>
            <a:ext cx="2423266" cy="386255"/>
          </a:xfrm>
          <a:prstGeom prst="rect">
            <a:avLst/>
          </a:prstGeom>
        </p:spPr>
        <p:txBody>
          <a:bodyPr vert="horz" lIns="99209" tIns="49612" rIns="99209" bIns="49612" rtlCol="0" anchor="ctr"/>
          <a:lstStyle>
            <a:lvl1pPr algn="r">
              <a:defRPr sz="1300">
                <a:solidFill>
                  <a:schemeClr val="tx2"/>
                </a:solidFill>
                <a:latin typeface="Arial"/>
                <a:cs typeface="Arial"/>
              </a:defRPr>
            </a:lvl1pPr>
          </a:lstStyle>
          <a:p>
            <a:pPr defTabSz="496308"/>
            <a:fld id="{61E112CC-F5C7-5E43-8EAA-F554FEB5E453}" type="slidenum">
              <a:rPr lang="en-US" smtClean="0">
                <a:solidFill>
                  <a:srgbClr val="005EB8"/>
                </a:solidFill>
              </a:rPr>
              <a:pPr defTabSz="496308"/>
              <a:t>‹#›</a:t>
            </a:fld>
            <a:endParaRPr lang="en-US" dirty="0">
              <a:solidFill>
                <a:srgbClr val="005EB8"/>
              </a:solidFill>
            </a:endParaRPr>
          </a:p>
        </p:txBody>
      </p:sp>
      <p:sp>
        <p:nvSpPr>
          <p:cNvPr id="26" name="Title Placeholder 1"/>
          <p:cNvSpPr>
            <a:spLocks noGrp="1"/>
          </p:cNvSpPr>
          <p:nvPr>
            <p:ph type="title"/>
          </p:nvPr>
        </p:nvSpPr>
        <p:spPr>
          <a:xfrm>
            <a:off x="519309" y="793357"/>
            <a:ext cx="8377882" cy="706366"/>
          </a:xfrm>
          <a:prstGeom prst="rect">
            <a:avLst/>
          </a:prstGeom>
        </p:spPr>
        <p:txBody>
          <a:bodyPr vert="horz" lIns="99209" tIns="49612" rIns="99209" bIns="49612" rtlCol="0" anchor="ctr">
            <a:normAutofit/>
          </a:bodyPr>
          <a:lstStyle/>
          <a:p>
            <a:r>
              <a:rPr lang="en-GB" sz="4000" b="1" dirty="0">
                <a:solidFill>
                  <a:schemeClr val="tx2"/>
                </a:solidFill>
                <a:latin typeface="+mj-lt"/>
                <a:cs typeface="Arial"/>
              </a:rPr>
              <a:t>Click</a:t>
            </a:r>
            <a:r>
              <a:rPr lang="en-GB" sz="4000" b="1" baseline="0" dirty="0">
                <a:solidFill>
                  <a:schemeClr val="tx2"/>
                </a:solidFill>
                <a:latin typeface="+mj-lt"/>
                <a:cs typeface="Arial"/>
              </a:rPr>
              <a:t> to edit the master title style</a:t>
            </a:r>
            <a:endParaRPr lang="en-GB" sz="4000" b="1" dirty="0">
              <a:solidFill>
                <a:schemeClr val="tx2"/>
              </a:solidFill>
              <a:latin typeface="+mj-lt"/>
              <a:cs typeface="Arial"/>
            </a:endParaRPr>
          </a:p>
        </p:txBody>
      </p:sp>
      <p:pic>
        <p:nvPicPr>
          <p:cNvPr id="7" name="Pictur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73001" y="199558"/>
            <a:ext cx="1366619" cy="488558"/>
          </a:xfrm>
          <a:prstGeom prst="rect">
            <a:avLst/>
          </a:prstGeom>
        </p:spPr>
      </p:pic>
    </p:spTree>
    <p:extLst>
      <p:ext uri="{BB962C8B-B14F-4D97-AF65-F5344CB8AC3E}">
        <p14:creationId xmlns:p14="http://schemas.microsoft.com/office/powerpoint/2010/main" val="414479807"/>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Lst>
  <p:hf hdr="0" ftr="0" dt="0"/>
  <p:txStyles>
    <p:titleStyle>
      <a:lvl1pPr algn="l" defTabSz="496308" rtl="0" eaLnBrk="1" latinLnBrk="0" hangingPunct="1">
        <a:spcBef>
          <a:spcPct val="0"/>
        </a:spcBef>
        <a:buNone/>
        <a:defRPr lang="en-GB" sz="4000" b="1" i="0" kern="1200" baseline="0" smtClean="0">
          <a:solidFill>
            <a:schemeClr val="tx2"/>
          </a:solidFill>
          <a:latin typeface="Arial"/>
          <a:ea typeface="+mj-ea"/>
          <a:cs typeface="Arial"/>
        </a:defRPr>
      </a:lvl1pPr>
    </p:titleStyle>
    <p:bodyStyle>
      <a:lvl1pPr marL="372240" indent="-372240" algn="l" defTabSz="496308" rtl="0" eaLnBrk="1" latinLnBrk="0" hangingPunct="1">
        <a:spcBef>
          <a:spcPct val="20000"/>
        </a:spcBef>
        <a:buClr>
          <a:schemeClr val="tx2"/>
        </a:buClr>
        <a:buFont typeface="Arial"/>
        <a:buChar char="•"/>
        <a:defRPr sz="2600" kern="1200">
          <a:solidFill>
            <a:schemeClr val="tx1"/>
          </a:solidFill>
          <a:latin typeface="+mn-lt"/>
          <a:ea typeface="+mn-ea"/>
          <a:cs typeface="+mn-cs"/>
        </a:defRPr>
      </a:lvl1pPr>
      <a:lvl2pPr marL="806507" indent="-310188" algn="l" defTabSz="496308" rtl="0" eaLnBrk="1" latinLnBrk="0" hangingPunct="1">
        <a:spcBef>
          <a:spcPct val="20000"/>
        </a:spcBef>
        <a:buClr>
          <a:schemeClr val="tx2"/>
        </a:buClr>
        <a:buFont typeface="Arial"/>
        <a:buChar char="•"/>
        <a:defRPr sz="2600" kern="1200">
          <a:solidFill>
            <a:schemeClr val="tx1"/>
          </a:solidFill>
          <a:latin typeface="+mn-lt"/>
          <a:ea typeface="+mn-ea"/>
          <a:cs typeface="+mn-cs"/>
        </a:defRPr>
      </a:lvl2pPr>
      <a:lvl3pPr marL="1240808" indent="-248156" algn="l" defTabSz="496308" rtl="0" eaLnBrk="1" latinLnBrk="0" hangingPunct="1">
        <a:spcBef>
          <a:spcPct val="20000"/>
        </a:spcBef>
        <a:buClr>
          <a:schemeClr val="tx2"/>
        </a:buClr>
        <a:buFont typeface="Arial"/>
        <a:buChar char="•"/>
        <a:defRPr sz="2600" kern="1200">
          <a:solidFill>
            <a:schemeClr val="tx1"/>
          </a:solidFill>
          <a:latin typeface="+mn-lt"/>
          <a:ea typeface="+mn-ea"/>
          <a:cs typeface="+mn-cs"/>
        </a:defRPr>
      </a:lvl3pPr>
      <a:lvl4pPr marL="1737075" indent="-248156" algn="l" defTabSz="496308" rtl="0" eaLnBrk="1" latinLnBrk="0" hangingPunct="1">
        <a:spcBef>
          <a:spcPct val="20000"/>
        </a:spcBef>
        <a:buClr>
          <a:schemeClr val="tx2"/>
        </a:buClr>
        <a:buFont typeface="Arial"/>
        <a:buChar char="•"/>
        <a:defRPr sz="2600" kern="1200">
          <a:solidFill>
            <a:schemeClr val="tx1"/>
          </a:solidFill>
          <a:latin typeface="+mn-lt"/>
          <a:ea typeface="+mn-ea"/>
          <a:cs typeface="+mn-cs"/>
        </a:defRPr>
      </a:lvl4pPr>
      <a:lvl5pPr marL="2233411" indent="-248156" algn="l" defTabSz="496308" rtl="0" eaLnBrk="1" latinLnBrk="0" hangingPunct="1">
        <a:spcBef>
          <a:spcPct val="20000"/>
        </a:spcBef>
        <a:buClr>
          <a:schemeClr val="tx2"/>
        </a:buClr>
        <a:buFont typeface="Arial"/>
        <a:buChar char="•"/>
        <a:defRPr sz="2600" kern="1200">
          <a:solidFill>
            <a:schemeClr val="tx1"/>
          </a:solidFill>
          <a:latin typeface="+mn-lt"/>
          <a:ea typeface="+mn-ea"/>
          <a:cs typeface="+mn-cs"/>
        </a:defRPr>
      </a:lvl5pPr>
      <a:lvl6pPr marL="2729729" indent="-248156" algn="l" defTabSz="496308" rtl="0" eaLnBrk="1" latinLnBrk="0" hangingPunct="1">
        <a:spcBef>
          <a:spcPct val="20000"/>
        </a:spcBef>
        <a:buFont typeface="Arial"/>
        <a:buChar char="•"/>
        <a:defRPr sz="2200" kern="1200">
          <a:solidFill>
            <a:schemeClr val="tx1"/>
          </a:solidFill>
          <a:latin typeface="+mn-lt"/>
          <a:ea typeface="+mn-ea"/>
          <a:cs typeface="+mn-cs"/>
        </a:defRPr>
      </a:lvl6pPr>
      <a:lvl7pPr marL="3226052" indent="-248156" algn="l" defTabSz="496308" rtl="0" eaLnBrk="1" latinLnBrk="0" hangingPunct="1">
        <a:spcBef>
          <a:spcPct val="20000"/>
        </a:spcBef>
        <a:buFont typeface="Arial"/>
        <a:buChar char="•"/>
        <a:defRPr sz="2200" kern="1200">
          <a:solidFill>
            <a:schemeClr val="tx1"/>
          </a:solidFill>
          <a:latin typeface="+mn-lt"/>
          <a:ea typeface="+mn-ea"/>
          <a:cs typeface="+mn-cs"/>
        </a:defRPr>
      </a:lvl7pPr>
      <a:lvl8pPr marL="3722356" indent="-248156" algn="l" defTabSz="496308" rtl="0" eaLnBrk="1" latinLnBrk="0" hangingPunct="1">
        <a:spcBef>
          <a:spcPct val="20000"/>
        </a:spcBef>
        <a:buFont typeface="Arial"/>
        <a:buChar char="•"/>
        <a:defRPr sz="2200" kern="1200">
          <a:solidFill>
            <a:schemeClr val="tx1"/>
          </a:solidFill>
          <a:latin typeface="+mn-lt"/>
          <a:ea typeface="+mn-ea"/>
          <a:cs typeface="+mn-cs"/>
        </a:defRPr>
      </a:lvl8pPr>
      <a:lvl9pPr marL="4218672" indent="-248156" algn="l" defTabSz="49630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6308" rtl="0" eaLnBrk="1" latinLnBrk="0" hangingPunct="1">
        <a:defRPr sz="2000" kern="1200">
          <a:solidFill>
            <a:schemeClr val="tx1"/>
          </a:solidFill>
          <a:latin typeface="+mn-lt"/>
          <a:ea typeface="+mn-ea"/>
          <a:cs typeface="+mn-cs"/>
        </a:defRPr>
      </a:lvl1pPr>
      <a:lvl2pPr marL="496308" algn="l" defTabSz="496308" rtl="0" eaLnBrk="1" latinLnBrk="0" hangingPunct="1">
        <a:defRPr sz="2000" kern="1200">
          <a:solidFill>
            <a:schemeClr val="tx1"/>
          </a:solidFill>
          <a:latin typeface="+mn-lt"/>
          <a:ea typeface="+mn-ea"/>
          <a:cs typeface="+mn-cs"/>
        </a:defRPr>
      </a:lvl2pPr>
      <a:lvl3pPr marL="992620" algn="l" defTabSz="496308" rtl="0" eaLnBrk="1" latinLnBrk="0" hangingPunct="1">
        <a:defRPr sz="2000" kern="1200">
          <a:solidFill>
            <a:schemeClr val="tx1"/>
          </a:solidFill>
          <a:latin typeface="+mn-lt"/>
          <a:ea typeface="+mn-ea"/>
          <a:cs typeface="+mn-cs"/>
        </a:defRPr>
      </a:lvl3pPr>
      <a:lvl4pPr marL="1488935" algn="l" defTabSz="496308" rtl="0" eaLnBrk="1" latinLnBrk="0" hangingPunct="1">
        <a:defRPr sz="2000" kern="1200">
          <a:solidFill>
            <a:schemeClr val="tx1"/>
          </a:solidFill>
          <a:latin typeface="+mn-lt"/>
          <a:ea typeface="+mn-ea"/>
          <a:cs typeface="+mn-cs"/>
        </a:defRPr>
      </a:lvl4pPr>
      <a:lvl5pPr marL="1985256" algn="l" defTabSz="496308" rtl="0" eaLnBrk="1" latinLnBrk="0" hangingPunct="1">
        <a:defRPr sz="2000" kern="1200">
          <a:solidFill>
            <a:schemeClr val="tx1"/>
          </a:solidFill>
          <a:latin typeface="+mn-lt"/>
          <a:ea typeface="+mn-ea"/>
          <a:cs typeface="+mn-cs"/>
        </a:defRPr>
      </a:lvl5pPr>
      <a:lvl6pPr marL="2481571" algn="l" defTabSz="496308" rtl="0" eaLnBrk="1" latinLnBrk="0" hangingPunct="1">
        <a:defRPr sz="2000" kern="1200">
          <a:solidFill>
            <a:schemeClr val="tx1"/>
          </a:solidFill>
          <a:latin typeface="+mn-lt"/>
          <a:ea typeface="+mn-ea"/>
          <a:cs typeface="+mn-cs"/>
        </a:defRPr>
      </a:lvl6pPr>
      <a:lvl7pPr marL="2977873" algn="l" defTabSz="496308" rtl="0" eaLnBrk="1" latinLnBrk="0" hangingPunct="1">
        <a:defRPr sz="2000" kern="1200">
          <a:solidFill>
            <a:schemeClr val="tx1"/>
          </a:solidFill>
          <a:latin typeface="+mn-lt"/>
          <a:ea typeface="+mn-ea"/>
          <a:cs typeface="+mn-cs"/>
        </a:defRPr>
      </a:lvl7pPr>
      <a:lvl8pPr marL="3474199" algn="l" defTabSz="496308" rtl="0" eaLnBrk="1" latinLnBrk="0" hangingPunct="1">
        <a:defRPr sz="2000" kern="1200">
          <a:solidFill>
            <a:schemeClr val="tx1"/>
          </a:solidFill>
          <a:latin typeface="+mn-lt"/>
          <a:ea typeface="+mn-ea"/>
          <a:cs typeface="+mn-cs"/>
        </a:defRPr>
      </a:lvl8pPr>
      <a:lvl9pPr marL="3970518" algn="l" defTabSz="496308"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9342" y="1777534"/>
            <a:ext cx="8906328" cy="4179367"/>
          </a:xfrm>
          <a:prstGeom prst="rect">
            <a:avLst/>
          </a:prstGeom>
        </p:spPr>
        <p:txBody>
          <a:bodyPr vert="horz" lIns="99198" tIns="49607" rIns="99198" bIns="49607"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7442888" y="6724686"/>
            <a:ext cx="2423266" cy="386255"/>
          </a:xfrm>
          <a:prstGeom prst="rect">
            <a:avLst/>
          </a:prstGeom>
        </p:spPr>
        <p:txBody>
          <a:bodyPr vert="horz" lIns="99198" tIns="49607" rIns="99198" bIns="49607" rtlCol="0" anchor="ctr"/>
          <a:lstStyle>
            <a:lvl1pPr algn="r">
              <a:defRPr sz="1300">
                <a:solidFill>
                  <a:schemeClr val="tx2"/>
                </a:solidFill>
                <a:latin typeface="Arial"/>
                <a:cs typeface="Arial"/>
              </a:defRPr>
            </a:lvl1pPr>
          </a:lstStyle>
          <a:p>
            <a:pPr defTabSz="496257"/>
            <a:fld id="{61E112CC-F5C7-5E43-8EAA-F554FEB5E453}" type="slidenum">
              <a:rPr lang="en-US" smtClean="0">
                <a:solidFill>
                  <a:srgbClr val="005EB8"/>
                </a:solidFill>
              </a:rPr>
              <a:pPr defTabSz="496257"/>
              <a:t>‹#›</a:t>
            </a:fld>
            <a:endParaRPr lang="en-US" dirty="0">
              <a:solidFill>
                <a:srgbClr val="005EB8"/>
              </a:solidFill>
            </a:endParaRPr>
          </a:p>
        </p:txBody>
      </p:sp>
      <p:sp>
        <p:nvSpPr>
          <p:cNvPr id="23" name="Date Placeholder 3"/>
          <p:cNvSpPr txBox="1">
            <a:spLocks/>
          </p:cNvSpPr>
          <p:nvPr/>
        </p:nvSpPr>
        <p:spPr>
          <a:xfrm>
            <a:off x="519271" y="6724686"/>
            <a:ext cx="2423266" cy="386255"/>
          </a:xfrm>
          <a:prstGeom prst="rect">
            <a:avLst/>
          </a:prstGeom>
        </p:spPr>
        <p:txBody>
          <a:bodyPr vert="horz" lIns="99198" tIns="49607" rIns="99198" bIns="49607"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a:solidFill>
                  <a:srgbClr val="000000"/>
                </a:solidFill>
              </a:rPr>
              <a:t>www.england.nhs.uk</a:t>
            </a:r>
            <a:endParaRPr lang="en-GB" dirty="0">
              <a:solidFill>
                <a:srgbClr val="000000"/>
              </a:solidFill>
            </a:endParaRPr>
          </a:p>
        </p:txBody>
      </p:sp>
      <p:sp>
        <p:nvSpPr>
          <p:cNvPr id="26" name="Title Placeholder 1"/>
          <p:cNvSpPr>
            <a:spLocks noGrp="1"/>
          </p:cNvSpPr>
          <p:nvPr>
            <p:ph type="title"/>
          </p:nvPr>
        </p:nvSpPr>
        <p:spPr>
          <a:xfrm>
            <a:off x="519318" y="793357"/>
            <a:ext cx="8377882" cy="706366"/>
          </a:xfrm>
          <a:prstGeom prst="rect">
            <a:avLst/>
          </a:prstGeom>
        </p:spPr>
        <p:txBody>
          <a:bodyPr vert="horz" lIns="99198" tIns="49607" rIns="99198" bIns="49607" rtlCol="0" anchor="ctr">
            <a:normAutofit/>
          </a:bodyPr>
          <a:lstStyle/>
          <a:p>
            <a:r>
              <a:rPr lang="en-GB" sz="4000" b="1" dirty="0">
                <a:solidFill>
                  <a:schemeClr val="tx2"/>
                </a:solidFill>
                <a:latin typeface="+mj-lt"/>
                <a:cs typeface="Arial"/>
              </a:rPr>
              <a:t>Click</a:t>
            </a:r>
            <a:r>
              <a:rPr lang="en-GB" sz="4000" b="1" baseline="0" dirty="0">
                <a:solidFill>
                  <a:schemeClr val="tx2"/>
                </a:solidFill>
                <a:latin typeface="+mj-lt"/>
                <a:cs typeface="Arial"/>
              </a:rPr>
              <a:t> to edit the master title style</a:t>
            </a:r>
            <a:endParaRPr lang="en-GB" sz="4000" b="1" dirty="0">
              <a:solidFill>
                <a:schemeClr val="tx2"/>
              </a:solidFill>
              <a:latin typeface="+mj-lt"/>
              <a:cs typeface="Arial"/>
            </a:endParaRPr>
          </a:p>
        </p:txBody>
      </p:sp>
      <p:pic>
        <p:nvPicPr>
          <p:cNvPr id="7" name="Picture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873001" y="199558"/>
            <a:ext cx="1366619" cy="488558"/>
          </a:xfrm>
          <a:prstGeom prst="rect">
            <a:avLst/>
          </a:prstGeom>
        </p:spPr>
      </p:pic>
    </p:spTree>
    <p:extLst>
      <p:ext uri="{BB962C8B-B14F-4D97-AF65-F5344CB8AC3E}">
        <p14:creationId xmlns:p14="http://schemas.microsoft.com/office/powerpoint/2010/main" val="1026343143"/>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Lst>
  <p:hf hdr="0" ftr="0" dt="0"/>
  <p:txStyles>
    <p:titleStyle>
      <a:lvl1pPr algn="l" defTabSz="496257" rtl="0" eaLnBrk="1" latinLnBrk="0" hangingPunct="1">
        <a:spcBef>
          <a:spcPct val="0"/>
        </a:spcBef>
        <a:buNone/>
        <a:defRPr lang="en-GB" sz="4000" b="1" i="0" kern="1200" baseline="0" smtClean="0">
          <a:solidFill>
            <a:schemeClr val="tx2"/>
          </a:solidFill>
          <a:latin typeface="Arial"/>
          <a:ea typeface="+mj-ea"/>
          <a:cs typeface="Arial"/>
        </a:defRPr>
      </a:lvl1pPr>
    </p:titleStyle>
    <p:bodyStyle>
      <a:lvl1pPr marL="372202" indent="-372202" algn="l" defTabSz="496257" rtl="0" eaLnBrk="1" latinLnBrk="0" hangingPunct="1">
        <a:spcBef>
          <a:spcPct val="20000"/>
        </a:spcBef>
        <a:buClr>
          <a:schemeClr val="tx2"/>
        </a:buClr>
        <a:buFont typeface="Arial"/>
        <a:buChar char="•"/>
        <a:defRPr sz="2600" kern="1200">
          <a:solidFill>
            <a:schemeClr val="tx1"/>
          </a:solidFill>
          <a:latin typeface="+mn-lt"/>
          <a:ea typeface="+mn-ea"/>
          <a:cs typeface="+mn-cs"/>
        </a:defRPr>
      </a:lvl1pPr>
      <a:lvl2pPr marL="806423" indent="-310156" algn="l" defTabSz="496257" rtl="0" eaLnBrk="1" latinLnBrk="0" hangingPunct="1">
        <a:spcBef>
          <a:spcPct val="20000"/>
        </a:spcBef>
        <a:buClr>
          <a:schemeClr val="tx2"/>
        </a:buClr>
        <a:buFont typeface="Arial"/>
        <a:buChar char="•"/>
        <a:defRPr sz="2600" kern="1200">
          <a:solidFill>
            <a:schemeClr val="tx1"/>
          </a:solidFill>
          <a:latin typeface="+mn-lt"/>
          <a:ea typeface="+mn-ea"/>
          <a:cs typeface="+mn-cs"/>
        </a:defRPr>
      </a:lvl2pPr>
      <a:lvl3pPr marL="1240679" indent="-248130" algn="l" defTabSz="496257" rtl="0" eaLnBrk="1" latinLnBrk="0" hangingPunct="1">
        <a:spcBef>
          <a:spcPct val="20000"/>
        </a:spcBef>
        <a:buClr>
          <a:schemeClr val="tx2"/>
        </a:buClr>
        <a:buFont typeface="Arial"/>
        <a:buChar char="•"/>
        <a:defRPr sz="2600" kern="1200">
          <a:solidFill>
            <a:schemeClr val="tx1"/>
          </a:solidFill>
          <a:latin typeface="+mn-lt"/>
          <a:ea typeface="+mn-ea"/>
          <a:cs typeface="+mn-cs"/>
        </a:defRPr>
      </a:lvl3pPr>
      <a:lvl4pPr marL="1736895" indent="-248130" algn="l" defTabSz="496257" rtl="0" eaLnBrk="1" latinLnBrk="0" hangingPunct="1">
        <a:spcBef>
          <a:spcPct val="20000"/>
        </a:spcBef>
        <a:buClr>
          <a:schemeClr val="tx2"/>
        </a:buClr>
        <a:buFont typeface="Arial"/>
        <a:buChar char="•"/>
        <a:defRPr sz="2600" kern="1200">
          <a:solidFill>
            <a:schemeClr val="tx1"/>
          </a:solidFill>
          <a:latin typeface="+mn-lt"/>
          <a:ea typeface="+mn-ea"/>
          <a:cs typeface="+mn-cs"/>
        </a:defRPr>
      </a:lvl4pPr>
      <a:lvl5pPr marL="2233179" indent="-248130" algn="l" defTabSz="496257" rtl="0" eaLnBrk="1" latinLnBrk="0" hangingPunct="1">
        <a:spcBef>
          <a:spcPct val="20000"/>
        </a:spcBef>
        <a:buClr>
          <a:schemeClr val="tx2"/>
        </a:buClr>
        <a:buFont typeface="Arial"/>
        <a:buChar char="•"/>
        <a:defRPr sz="2600" kern="1200">
          <a:solidFill>
            <a:schemeClr val="tx1"/>
          </a:solidFill>
          <a:latin typeface="+mn-lt"/>
          <a:ea typeface="+mn-ea"/>
          <a:cs typeface="+mn-cs"/>
        </a:defRPr>
      </a:lvl5pPr>
      <a:lvl6pPr marL="2729446" indent="-248130" algn="l" defTabSz="496257" rtl="0" eaLnBrk="1" latinLnBrk="0" hangingPunct="1">
        <a:spcBef>
          <a:spcPct val="20000"/>
        </a:spcBef>
        <a:buFont typeface="Arial"/>
        <a:buChar char="•"/>
        <a:defRPr sz="2200" kern="1200">
          <a:solidFill>
            <a:schemeClr val="tx1"/>
          </a:solidFill>
          <a:latin typeface="+mn-lt"/>
          <a:ea typeface="+mn-ea"/>
          <a:cs typeface="+mn-cs"/>
        </a:defRPr>
      </a:lvl6pPr>
      <a:lvl7pPr marL="3225718" indent="-248130" algn="l" defTabSz="496257" rtl="0" eaLnBrk="1" latinLnBrk="0" hangingPunct="1">
        <a:spcBef>
          <a:spcPct val="20000"/>
        </a:spcBef>
        <a:buFont typeface="Arial"/>
        <a:buChar char="•"/>
        <a:defRPr sz="2200" kern="1200">
          <a:solidFill>
            <a:schemeClr val="tx1"/>
          </a:solidFill>
          <a:latin typeface="+mn-lt"/>
          <a:ea typeface="+mn-ea"/>
          <a:cs typeface="+mn-cs"/>
        </a:defRPr>
      </a:lvl7pPr>
      <a:lvl8pPr marL="3721970" indent="-248130" algn="l" defTabSz="496257" rtl="0" eaLnBrk="1" latinLnBrk="0" hangingPunct="1">
        <a:spcBef>
          <a:spcPct val="20000"/>
        </a:spcBef>
        <a:buFont typeface="Arial"/>
        <a:buChar char="•"/>
        <a:defRPr sz="2200" kern="1200">
          <a:solidFill>
            <a:schemeClr val="tx1"/>
          </a:solidFill>
          <a:latin typeface="+mn-lt"/>
          <a:ea typeface="+mn-ea"/>
          <a:cs typeface="+mn-cs"/>
        </a:defRPr>
      </a:lvl8pPr>
      <a:lvl9pPr marL="4218234" indent="-248130" algn="l" defTabSz="496257"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6257" rtl="0" eaLnBrk="1" latinLnBrk="0" hangingPunct="1">
        <a:defRPr sz="2000" kern="1200">
          <a:solidFill>
            <a:schemeClr val="tx1"/>
          </a:solidFill>
          <a:latin typeface="+mn-lt"/>
          <a:ea typeface="+mn-ea"/>
          <a:cs typeface="+mn-cs"/>
        </a:defRPr>
      </a:lvl1pPr>
      <a:lvl2pPr marL="496257" algn="l" defTabSz="496257" rtl="0" eaLnBrk="1" latinLnBrk="0" hangingPunct="1">
        <a:defRPr sz="2000" kern="1200">
          <a:solidFill>
            <a:schemeClr val="tx1"/>
          </a:solidFill>
          <a:latin typeface="+mn-lt"/>
          <a:ea typeface="+mn-ea"/>
          <a:cs typeface="+mn-cs"/>
        </a:defRPr>
      </a:lvl2pPr>
      <a:lvl3pPr marL="992518" algn="l" defTabSz="496257" rtl="0" eaLnBrk="1" latinLnBrk="0" hangingPunct="1">
        <a:defRPr sz="2000" kern="1200">
          <a:solidFill>
            <a:schemeClr val="tx1"/>
          </a:solidFill>
          <a:latin typeface="+mn-lt"/>
          <a:ea typeface="+mn-ea"/>
          <a:cs typeface="+mn-cs"/>
        </a:defRPr>
      </a:lvl3pPr>
      <a:lvl4pPr marL="1488781" algn="l" defTabSz="496257" rtl="0" eaLnBrk="1" latinLnBrk="0" hangingPunct="1">
        <a:defRPr sz="2000" kern="1200">
          <a:solidFill>
            <a:schemeClr val="tx1"/>
          </a:solidFill>
          <a:latin typeface="+mn-lt"/>
          <a:ea typeface="+mn-ea"/>
          <a:cs typeface="+mn-cs"/>
        </a:defRPr>
      </a:lvl4pPr>
      <a:lvl5pPr marL="1985050" algn="l" defTabSz="496257" rtl="0" eaLnBrk="1" latinLnBrk="0" hangingPunct="1">
        <a:defRPr sz="2000" kern="1200">
          <a:solidFill>
            <a:schemeClr val="tx1"/>
          </a:solidFill>
          <a:latin typeface="+mn-lt"/>
          <a:ea typeface="+mn-ea"/>
          <a:cs typeface="+mn-cs"/>
        </a:defRPr>
      </a:lvl5pPr>
      <a:lvl6pPr marL="2481314" algn="l" defTabSz="496257" rtl="0" eaLnBrk="1" latinLnBrk="0" hangingPunct="1">
        <a:defRPr sz="2000" kern="1200">
          <a:solidFill>
            <a:schemeClr val="tx1"/>
          </a:solidFill>
          <a:latin typeface="+mn-lt"/>
          <a:ea typeface="+mn-ea"/>
          <a:cs typeface="+mn-cs"/>
        </a:defRPr>
      </a:lvl6pPr>
      <a:lvl7pPr marL="2977565" algn="l" defTabSz="496257" rtl="0" eaLnBrk="1" latinLnBrk="0" hangingPunct="1">
        <a:defRPr sz="2000" kern="1200">
          <a:solidFill>
            <a:schemeClr val="tx1"/>
          </a:solidFill>
          <a:latin typeface="+mn-lt"/>
          <a:ea typeface="+mn-ea"/>
          <a:cs typeface="+mn-cs"/>
        </a:defRPr>
      </a:lvl7pPr>
      <a:lvl8pPr marL="3473839" algn="l" defTabSz="496257" rtl="0" eaLnBrk="1" latinLnBrk="0" hangingPunct="1">
        <a:defRPr sz="2000" kern="1200">
          <a:solidFill>
            <a:schemeClr val="tx1"/>
          </a:solidFill>
          <a:latin typeface="+mn-lt"/>
          <a:ea typeface="+mn-ea"/>
          <a:cs typeface="+mn-cs"/>
        </a:defRPr>
      </a:lvl8pPr>
      <a:lvl9pPr marL="3970107" algn="l" defTabSz="496257"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9300" y="1777534"/>
            <a:ext cx="8906328" cy="4179367"/>
          </a:xfrm>
          <a:prstGeom prst="rect">
            <a:avLst/>
          </a:prstGeom>
        </p:spPr>
        <p:txBody>
          <a:bodyPr vert="horz" lIns="99338" tIns="49677" rIns="99338" bIns="49677"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7442888" y="6724667"/>
            <a:ext cx="2423266" cy="386255"/>
          </a:xfrm>
          <a:prstGeom prst="rect">
            <a:avLst/>
          </a:prstGeom>
        </p:spPr>
        <p:txBody>
          <a:bodyPr vert="horz" lIns="99338" tIns="49677" rIns="99338" bIns="49677" rtlCol="0" anchor="ctr"/>
          <a:lstStyle>
            <a:lvl1pPr algn="r">
              <a:defRPr sz="1300">
                <a:solidFill>
                  <a:schemeClr val="tx2"/>
                </a:solidFill>
                <a:latin typeface="Arial"/>
                <a:cs typeface="Arial"/>
              </a:defRPr>
            </a:lvl1pPr>
          </a:lstStyle>
          <a:p>
            <a:pPr defTabSz="496928"/>
            <a:fld id="{61E112CC-F5C7-5E43-8EAA-F554FEB5E453}" type="slidenum">
              <a:rPr lang="en-US" smtClean="0">
                <a:solidFill>
                  <a:srgbClr val="005EB8"/>
                </a:solidFill>
              </a:rPr>
              <a:pPr defTabSz="496928"/>
              <a:t>‹#›</a:t>
            </a:fld>
            <a:endParaRPr lang="en-US" dirty="0">
              <a:solidFill>
                <a:srgbClr val="005EB8"/>
              </a:solidFill>
            </a:endParaRPr>
          </a:p>
        </p:txBody>
      </p:sp>
      <p:sp>
        <p:nvSpPr>
          <p:cNvPr id="23" name="Date Placeholder 3"/>
          <p:cNvSpPr txBox="1">
            <a:spLocks/>
          </p:cNvSpPr>
          <p:nvPr/>
        </p:nvSpPr>
        <p:spPr>
          <a:xfrm>
            <a:off x="519271" y="6724667"/>
            <a:ext cx="2423266" cy="386255"/>
          </a:xfrm>
          <a:prstGeom prst="rect">
            <a:avLst/>
          </a:prstGeom>
        </p:spPr>
        <p:txBody>
          <a:bodyPr vert="horz" lIns="99338" tIns="49677" rIns="99338" bIns="49677"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a:solidFill>
                  <a:srgbClr val="000000"/>
                </a:solidFill>
              </a:rPr>
              <a:t>www.england.nhs.uk</a:t>
            </a:r>
            <a:endParaRPr lang="en-GB" dirty="0">
              <a:solidFill>
                <a:srgbClr val="000000"/>
              </a:solidFill>
            </a:endParaRPr>
          </a:p>
        </p:txBody>
      </p:sp>
      <p:sp>
        <p:nvSpPr>
          <p:cNvPr id="26" name="Title Placeholder 1"/>
          <p:cNvSpPr>
            <a:spLocks noGrp="1"/>
          </p:cNvSpPr>
          <p:nvPr>
            <p:ph type="title"/>
          </p:nvPr>
        </p:nvSpPr>
        <p:spPr>
          <a:xfrm>
            <a:off x="519308" y="793357"/>
            <a:ext cx="8377882" cy="706366"/>
          </a:xfrm>
          <a:prstGeom prst="rect">
            <a:avLst/>
          </a:prstGeom>
        </p:spPr>
        <p:txBody>
          <a:bodyPr vert="horz" lIns="99338" tIns="49677" rIns="99338" bIns="49677" rtlCol="0" anchor="ctr">
            <a:normAutofit/>
          </a:bodyPr>
          <a:lstStyle/>
          <a:p>
            <a:r>
              <a:rPr lang="en-GB" sz="4000" b="1" dirty="0">
                <a:solidFill>
                  <a:schemeClr val="tx2"/>
                </a:solidFill>
                <a:latin typeface="+mj-lt"/>
                <a:cs typeface="Arial"/>
              </a:rPr>
              <a:t>Click</a:t>
            </a:r>
            <a:r>
              <a:rPr lang="en-GB" sz="4000" b="1" baseline="0" dirty="0">
                <a:solidFill>
                  <a:schemeClr val="tx2"/>
                </a:solidFill>
                <a:latin typeface="+mj-lt"/>
                <a:cs typeface="Arial"/>
              </a:rPr>
              <a:t> to edit the master title style</a:t>
            </a:r>
            <a:endParaRPr lang="en-GB" sz="4000" b="1" dirty="0">
              <a:solidFill>
                <a:schemeClr val="tx2"/>
              </a:solidFill>
              <a:latin typeface="+mj-lt"/>
              <a:cs typeface="Arial"/>
            </a:endParaRPr>
          </a:p>
        </p:txBody>
      </p:sp>
      <p:pic>
        <p:nvPicPr>
          <p:cNvPr id="7" name="Picture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873001" y="199558"/>
            <a:ext cx="1366619" cy="488558"/>
          </a:xfrm>
          <a:prstGeom prst="rect">
            <a:avLst/>
          </a:prstGeom>
        </p:spPr>
      </p:pic>
    </p:spTree>
    <p:extLst>
      <p:ext uri="{BB962C8B-B14F-4D97-AF65-F5344CB8AC3E}">
        <p14:creationId xmlns:p14="http://schemas.microsoft.com/office/powerpoint/2010/main" val="2230250857"/>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 id="2147484310" r:id="rId13"/>
    <p:sldLayoutId id="2147484311" r:id="rId14"/>
    <p:sldLayoutId id="2147484312" r:id="rId15"/>
    <p:sldLayoutId id="2147484313" r:id="rId16"/>
    <p:sldLayoutId id="2147484314" r:id="rId17"/>
    <p:sldLayoutId id="2147484315" r:id="rId18"/>
    <p:sldLayoutId id="2147484316" r:id="rId19"/>
    <p:sldLayoutId id="2147484318" r:id="rId20"/>
  </p:sldLayoutIdLst>
  <p:hf hdr="0" ftr="0" dt="0"/>
  <p:txStyles>
    <p:titleStyle>
      <a:lvl1pPr algn="l" defTabSz="496928" rtl="0" eaLnBrk="1" latinLnBrk="0" hangingPunct="1">
        <a:spcBef>
          <a:spcPct val="0"/>
        </a:spcBef>
        <a:buNone/>
        <a:defRPr lang="en-GB" sz="4000" b="1" i="0" kern="1200" baseline="0" smtClean="0">
          <a:solidFill>
            <a:schemeClr val="tx2"/>
          </a:solidFill>
          <a:latin typeface="Arial"/>
          <a:ea typeface="+mj-ea"/>
          <a:cs typeface="Arial"/>
        </a:defRPr>
      </a:lvl1pPr>
    </p:titleStyle>
    <p:bodyStyle>
      <a:lvl1pPr marL="372703" indent="-372703" algn="l" defTabSz="496928" rtl="0" eaLnBrk="1" latinLnBrk="0" hangingPunct="1">
        <a:spcBef>
          <a:spcPct val="20000"/>
        </a:spcBef>
        <a:buClr>
          <a:schemeClr val="tx2"/>
        </a:buClr>
        <a:buFont typeface="Arial"/>
        <a:buChar char="•"/>
        <a:defRPr sz="2600" kern="1200">
          <a:solidFill>
            <a:schemeClr val="tx1"/>
          </a:solidFill>
          <a:latin typeface="+mn-lt"/>
          <a:ea typeface="+mn-ea"/>
          <a:cs typeface="+mn-cs"/>
        </a:defRPr>
      </a:lvl1pPr>
      <a:lvl2pPr marL="807512" indent="-310576" algn="l" defTabSz="496928" rtl="0" eaLnBrk="1" latinLnBrk="0" hangingPunct="1">
        <a:spcBef>
          <a:spcPct val="20000"/>
        </a:spcBef>
        <a:buClr>
          <a:schemeClr val="tx2"/>
        </a:buClr>
        <a:buFont typeface="Arial"/>
        <a:buChar char="•"/>
        <a:defRPr sz="2600" kern="1200">
          <a:solidFill>
            <a:schemeClr val="tx1"/>
          </a:solidFill>
          <a:latin typeface="+mn-lt"/>
          <a:ea typeface="+mn-ea"/>
          <a:cs typeface="+mn-cs"/>
        </a:defRPr>
      </a:lvl2pPr>
      <a:lvl3pPr marL="1242356" indent="-248465" algn="l" defTabSz="496928" rtl="0" eaLnBrk="1" latinLnBrk="0" hangingPunct="1">
        <a:spcBef>
          <a:spcPct val="20000"/>
        </a:spcBef>
        <a:buClr>
          <a:schemeClr val="tx2"/>
        </a:buClr>
        <a:buFont typeface="Arial"/>
        <a:buChar char="•"/>
        <a:defRPr sz="2600" kern="1200">
          <a:solidFill>
            <a:schemeClr val="tx1"/>
          </a:solidFill>
          <a:latin typeface="+mn-lt"/>
          <a:ea typeface="+mn-ea"/>
          <a:cs typeface="+mn-cs"/>
        </a:defRPr>
      </a:lvl3pPr>
      <a:lvl4pPr marL="1739238" indent="-248465" algn="l" defTabSz="496928" rtl="0" eaLnBrk="1" latinLnBrk="0" hangingPunct="1">
        <a:spcBef>
          <a:spcPct val="20000"/>
        </a:spcBef>
        <a:buClr>
          <a:schemeClr val="tx2"/>
        </a:buClr>
        <a:buFont typeface="Arial"/>
        <a:buChar char="•"/>
        <a:defRPr sz="2600" kern="1200">
          <a:solidFill>
            <a:schemeClr val="tx1"/>
          </a:solidFill>
          <a:latin typeface="+mn-lt"/>
          <a:ea typeface="+mn-ea"/>
          <a:cs typeface="+mn-cs"/>
        </a:defRPr>
      </a:lvl4pPr>
      <a:lvl5pPr marL="2236189" indent="-248465" algn="l" defTabSz="496928" rtl="0" eaLnBrk="1" latinLnBrk="0" hangingPunct="1">
        <a:spcBef>
          <a:spcPct val="20000"/>
        </a:spcBef>
        <a:buClr>
          <a:schemeClr val="tx2"/>
        </a:buClr>
        <a:buFont typeface="Arial"/>
        <a:buChar char="•"/>
        <a:defRPr sz="2600" kern="1200">
          <a:solidFill>
            <a:schemeClr val="tx1"/>
          </a:solidFill>
          <a:latin typeface="+mn-lt"/>
          <a:ea typeface="+mn-ea"/>
          <a:cs typeface="+mn-cs"/>
        </a:defRPr>
      </a:lvl5pPr>
      <a:lvl6pPr marL="2733127" indent="-248465" algn="l" defTabSz="496928" rtl="0" eaLnBrk="1" latinLnBrk="0" hangingPunct="1">
        <a:spcBef>
          <a:spcPct val="20000"/>
        </a:spcBef>
        <a:buFont typeface="Arial"/>
        <a:buChar char="•"/>
        <a:defRPr sz="2200" kern="1200">
          <a:solidFill>
            <a:schemeClr val="tx1"/>
          </a:solidFill>
          <a:latin typeface="+mn-lt"/>
          <a:ea typeface="+mn-ea"/>
          <a:cs typeface="+mn-cs"/>
        </a:defRPr>
      </a:lvl6pPr>
      <a:lvl7pPr marL="3230063" indent="-248465" algn="l" defTabSz="496928" rtl="0" eaLnBrk="1" latinLnBrk="0" hangingPunct="1">
        <a:spcBef>
          <a:spcPct val="20000"/>
        </a:spcBef>
        <a:buFont typeface="Arial"/>
        <a:buChar char="•"/>
        <a:defRPr sz="2200" kern="1200">
          <a:solidFill>
            <a:schemeClr val="tx1"/>
          </a:solidFill>
          <a:latin typeface="+mn-lt"/>
          <a:ea typeface="+mn-ea"/>
          <a:cs typeface="+mn-cs"/>
        </a:defRPr>
      </a:lvl7pPr>
      <a:lvl8pPr marL="3726992" indent="-248465" algn="l" defTabSz="496928" rtl="0" eaLnBrk="1" latinLnBrk="0" hangingPunct="1">
        <a:spcBef>
          <a:spcPct val="20000"/>
        </a:spcBef>
        <a:buFont typeface="Arial"/>
        <a:buChar char="•"/>
        <a:defRPr sz="2200" kern="1200">
          <a:solidFill>
            <a:schemeClr val="tx1"/>
          </a:solidFill>
          <a:latin typeface="+mn-lt"/>
          <a:ea typeface="+mn-ea"/>
          <a:cs typeface="+mn-cs"/>
        </a:defRPr>
      </a:lvl8pPr>
      <a:lvl9pPr marL="4223925" indent="-248465" algn="l" defTabSz="49692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6928" rtl="0" eaLnBrk="1" latinLnBrk="0" hangingPunct="1">
        <a:defRPr sz="2000" kern="1200">
          <a:solidFill>
            <a:schemeClr val="tx1"/>
          </a:solidFill>
          <a:latin typeface="+mn-lt"/>
          <a:ea typeface="+mn-ea"/>
          <a:cs typeface="+mn-cs"/>
        </a:defRPr>
      </a:lvl1pPr>
      <a:lvl2pPr marL="496928" algn="l" defTabSz="496928" rtl="0" eaLnBrk="1" latinLnBrk="0" hangingPunct="1">
        <a:defRPr sz="2000" kern="1200">
          <a:solidFill>
            <a:schemeClr val="tx1"/>
          </a:solidFill>
          <a:latin typeface="+mn-lt"/>
          <a:ea typeface="+mn-ea"/>
          <a:cs typeface="+mn-cs"/>
        </a:defRPr>
      </a:lvl2pPr>
      <a:lvl3pPr marL="993856" algn="l" defTabSz="496928" rtl="0" eaLnBrk="1" latinLnBrk="0" hangingPunct="1">
        <a:defRPr sz="2000" kern="1200">
          <a:solidFill>
            <a:schemeClr val="tx1"/>
          </a:solidFill>
          <a:latin typeface="+mn-lt"/>
          <a:ea typeface="+mn-ea"/>
          <a:cs typeface="+mn-cs"/>
        </a:defRPr>
      </a:lvl3pPr>
      <a:lvl4pPr marL="1490787" algn="l" defTabSz="496928" rtl="0" eaLnBrk="1" latinLnBrk="0" hangingPunct="1">
        <a:defRPr sz="2000" kern="1200">
          <a:solidFill>
            <a:schemeClr val="tx1"/>
          </a:solidFill>
          <a:latin typeface="+mn-lt"/>
          <a:ea typeface="+mn-ea"/>
          <a:cs typeface="+mn-cs"/>
        </a:defRPr>
      </a:lvl4pPr>
      <a:lvl5pPr marL="1987726" algn="l" defTabSz="496928" rtl="0" eaLnBrk="1" latinLnBrk="0" hangingPunct="1">
        <a:defRPr sz="2000" kern="1200">
          <a:solidFill>
            <a:schemeClr val="tx1"/>
          </a:solidFill>
          <a:latin typeface="+mn-lt"/>
          <a:ea typeface="+mn-ea"/>
          <a:cs typeface="+mn-cs"/>
        </a:defRPr>
      </a:lvl5pPr>
      <a:lvl6pPr marL="2484662" algn="l" defTabSz="496928" rtl="0" eaLnBrk="1" latinLnBrk="0" hangingPunct="1">
        <a:defRPr sz="2000" kern="1200">
          <a:solidFill>
            <a:schemeClr val="tx1"/>
          </a:solidFill>
          <a:latin typeface="+mn-lt"/>
          <a:ea typeface="+mn-ea"/>
          <a:cs typeface="+mn-cs"/>
        </a:defRPr>
      </a:lvl6pPr>
      <a:lvl7pPr marL="2981582" algn="l" defTabSz="496928" rtl="0" eaLnBrk="1" latinLnBrk="0" hangingPunct="1">
        <a:defRPr sz="2000" kern="1200">
          <a:solidFill>
            <a:schemeClr val="tx1"/>
          </a:solidFill>
          <a:latin typeface="+mn-lt"/>
          <a:ea typeface="+mn-ea"/>
          <a:cs typeface="+mn-cs"/>
        </a:defRPr>
      </a:lvl7pPr>
      <a:lvl8pPr marL="3478525" algn="l" defTabSz="496928" rtl="0" eaLnBrk="1" latinLnBrk="0" hangingPunct="1">
        <a:defRPr sz="2000" kern="1200">
          <a:solidFill>
            <a:schemeClr val="tx1"/>
          </a:solidFill>
          <a:latin typeface="+mn-lt"/>
          <a:ea typeface="+mn-ea"/>
          <a:cs typeface="+mn-cs"/>
        </a:defRPr>
      </a:lvl8pPr>
      <a:lvl9pPr marL="3975461" algn="l" defTabSz="496928"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9301" y="1777534"/>
            <a:ext cx="8906328" cy="4179367"/>
          </a:xfrm>
          <a:prstGeom prst="rect">
            <a:avLst/>
          </a:prstGeom>
        </p:spPr>
        <p:txBody>
          <a:bodyPr vert="horz" lIns="99478" tIns="49747" rIns="99478" bIns="49747"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7442888" y="6724661"/>
            <a:ext cx="2423266" cy="386255"/>
          </a:xfrm>
          <a:prstGeom prst="rect">
            <a:avLst/>
          </a:prstGeom>
        </p:spPr>
        <p:txBody>
          <a:bodyPr vert="horz" lIns="99478" tIns="49747" rIns="99478" bIns="49747" rtlCol="0" anchor="ctr"/>
          <a:lstStyle>
            <a:lvl1pPr algn="r">
              <a:defRPr sz="1300">
                <a:solidFill>
                  <a:schemeClr val="tx2"/>
                </a:solidFill>
                <a:latin typeface="Arial"/>
                <a:cs typeface="Arial"/>
              </a:defRPr>
            </a:lvl1pPr>
          </a:lstStyle>
          <a:p>
            <a:pPr defTabSz="497598"/>
            <a:fld id="{61E112CC-F5C7-5E43-8EAA-F554FEB5E453}" type="slidenum">
              <a:rPr lang="en-US" smtClean="0">
                <a:solidFill>
                  <a:srgbClr val="005EB8"/>
                </a:solidFill>
              </a:rPr>
              <a:pPr defTabSz="497598"/>
              <a:t>‹#›</a:t>
            </a:fld>
            <a:endParaRPr lang="en-US" dirty="0">
              <a:solidFill>
                <a:srgbClr val="005EB8"/>
              </a:solidFill>
            </a:endParaRPr>
          </a:p>
        </p:txBody>
      </p:sp>
      <p:sp>
        <p:nvSpPr>
          <p:cNvPr id="26" name="Title Placeholder 1"/>
          <p:cNvSpPr>
            <a:spLocks noGrp="1"/>
          </p:cNvSpPr>
          <p:nvPr>
            <p:ph type="title"/>
          </p:nvPr>
        </p:nvSpPr>
        <p:spPr>
          <a:xfrm>
            <a:off x="519309" y="793357"/>
            <a:ext cx="8377882" cy="706366"/>
          </a:xfrm>
          <a:prstGeom prst="rect">
            <a:avLst/>
          </a:prstGeom>
        </p:spPr>
        <p:txBody>
          <a:bodyPr vert="horz" lIns="99478" tIns="49747" rIns="99478" bIns="49747" rtlCol="0" anchor="ctr">
            <a:normAutofit/>
          </a:bodyPr>
          <a:lstStyle/>
          <a:p>
            <a:r>
              <a:rPr lang="en-GB" sz="4000" b="1" dirty="0">
                <a:solidFill>
                  <a:schemeClr val="tx2"/>
                </a:solidFill>
                <a:latin typeface="+mj-lt"/>
                <a:cs typeface="Arial"/>
              </a:rPr>
              <a:t>Click</a:t>
            </a:r>
            <a:r>
              <a:rPr lang="en-GB" sz="4000" b="1" baseline="0" dirty="0">
                <a:solidFill>
                  <a:schemeClr val="tx2"/>
                </a:solidFill>
                <a:latin typeface="+mj-lt"/>
                <a:cs typeface="Arial"/>
              </a:rPr>
              <a:t> to edit the master title style</a:t>
            </a:r>
            <a:endParaRPr lang="en-GB" sz="4000" b="1" dirty="0">
              <a:solidFill>
                <a:schemeClr val="tx2"/>
              </a:solidFill>
              <a:latin typeface="+mj-lt"/>
              <a:cs typeface="Arial"/>
            </a:endParaRPr>
          </a:p>
        </p:txBody>
      </p:sp>
      <p:pic>
        <p:nvPicPr>
          <p:cNvPr id="7" name="Pictur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73001" y="199558"/>
            <a:ext cx="1366619" cy="488558"/>
          </a:xfrm>
          <a:prstGeom prst="rect">
            <a:avLst/>
          </a:prstGeom>
        </p:spPr>
      </p:pic>
    </p:spTree>
    <p:extLst>
      <p:ext uri="{BB962C8B-B14F-4D97-AF65-F5344CB8AC3E}">
        <p14:creationId xmlns:p14="http://schemas.microsoft.com/office/powerpoint/2010/main" val="2210150591"/>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 id="2147484375" r:id="rId14"/>
    <p:sldLayoutId id="2147484376" r:id="rId15"/>
    <p:sldLayoutId id="2147484377" r:id="rId16"/>
    <p:sldLayoutId id="2147484378" r:id="rId17"/>
    <p:sldLayoutId id="2147484379" r:id="rId18"/>
    <p:sldLayoutId id="2147484380" r:id="rId19"/>
  </p:sldLayoutIdLst>
  <p:hf hdr="0" ftr="0" dt="0"/>
  <p:txStyles>
    <p:titleStyle>
      <a:lvl1pPr algn="l" defTabSz="497598" rtl="0" eaLnBrk="1" latinLnBrk="0" hangingPunct="1">
        <a:spcBef>
          <a:spcPct val="0"/>
        </a:spcBef>
        <a:buNone/>
        <a:defRPr lang="en-GB" sz="4000" b="1" i="0" kern="1200" baseline="0" smtClean="0">
          <a:solidFill>
            <a:schemeClr val="tx2"/>
          </a:solidFill>
          <a:latin typeface="Arial"/>
          <a:ea typeface="+mj-ea"/>
          <a:cs typeface="Arial"/>
        </a:defRPr>
      </a:lvl1pPr>
    </p:titleStyle>
    <p:bodyStyle>
      <a:lvl1pPr marL="373205" indent="-373205" algn="l" defTabSz="497598" rtl="0" eaLnBrk="1" latinLnBrk="0" hangingPunct="1">
        <a:spcBef>
          <a:spcPct val="20000"/>
        </a:spcBef>
        <a:buClr>
          <a:schemeClr val="tx2"/>
        </a:buClr>
        <a:buFont typeface="Arial"/>
        <a:buChar char="•"/>
        <a:defRPr sz="2600" kern="1200">
          <a:solidFill>
            <a:schemeClr val="tx1"/>
          </a:solidFill>
          <a:latin typeface="+mn-lt"/>
          <a:ea typeface="+mn-ea"/>
          <a:cs typeface="+mn-cs"/>
        </a:defRPr>
      </a:lvl1pPr>
      <a:lvl2pPr marL="808601" indent="-310995" algn="l" defTabSz="497598" rtl="0" eaLnBrk="1" latinLnBrk="0" hangingPunct="1">
        <a:spcBef>
          <a:spcPct val="20000"/>
        </a:spcBef>
        <a:buClr>
          <a:schemeClr val="tx2"/>
        </a:buClr>
        <a:buFont typeface="Arial"/>
        <a:buChar char="•"/>
        <a:defRPr sz="2600" kern="1200">
          <a:solidFill>
            <a:schemeClr val="tx1"/>
          </a:solidFill>
          <a:latin typeface="+mn-lt"/>
          <a:ea typeface="+mn-ea"/>
          <a:cs typeface="+mn-cs"/>
        </a:defRPr>
      </a:lvl2pPr>
      <a:lvl3pPr marL="1244033" indent="-248801" algn="l" defTabSz="497598" rtl="0" eaLnBrk="1" latinLnBrk="0" hangingPunct="1">
        <a:spcBef>
          <a:spcPct val="20000"/>
        </a:spcBef>
        <a:buClr>
          <a:schemeClr val="tx2"/>
        </a:buClr>
        <a:buFont typeface="Arial"/>
        <a:buChar char="•"/>
        <a:defRPr sz="2600" kern="1200">
          <a:solidFill>
            <a:schemeClr val="tx1"/>
          </a:solidFill>
          <a:latin typeface="+mn-lt"/>
          <a:ea typeface="+mn-ea"/>
          <a:cs typeface="+mn-cs"/>
        </a:defRPr>
      </a:lvl3pPr>
      <a:lvl4pPr marL="1741583" indent="-248801" algn="l" defTabSz="497598" rtl="0" eaLnBrk="1" latinLnBrk="0" hangingPunct="1">
        <a:spcBef>
          <a:spcPct val="20000"/>
        </a:spcBef>
        <a:buClr>
          <a:schemeClr val="tx2"/>
        </a:buClr>
        <a:buFont typeface="Arial"/>
        <a:buChar char="•"/>
        <a:defRPr sz="2600" kern="1200">
          <a:solidFill>
            <a:schemeClr val="tx1"/>
          </a:solidFill>
          <a:latin typeface="+mn-lt"/>
          <a:ea typeface="+mn-ea"/>
          <a:cs typeface="+mn-cs"/>
        </a:defRPr>
      </a:lvl4pPr>
      <a:lvl5pPr marL="2239206" indent="-248801" algn="l" defTabSz="497598" rtl="0" eaLnBrk="1" latinLnBrk="0" hangingPunct="1">
        <a:spcBef>
          <a:spcPct val="20000"/>
        </a:spcBef>
        <a:buClr>
          <a:schemeClr val="tx2"/>
        </a:buClr>
        <a:buFont typeface="Arial"/>
        <a:buChar char="•"/>
        <a:defRPr sz="2600" kern="1200">
          <a:solidFill>
            <a:schemeClr val="tx1"/>
          </a:solidFill>
          <a:latin typeface="+mn-lt"/>
          <a:ea typeface="+mn-ea"/>
          <a:cs typeface="+mn-cs"/>
        </a:defRPr>
      </a:lvl5pPr>
      <a:lvl6pPr marL="2736814" indent="-248801" algn="l" defTabSz="497598" rtl="0" eaLnBrk="1" latinLnBrk="0" hangingPunct="1">
        <a:spcBef>
          <a:spcPct val="20000"/>
        </a:spcBef>
        <a:buFont typeface="Arial"/>
        <a:buChar char="•"/>
        <a:defRPr sz="2200" kern="1200">
          <a:solidFill>
            <a:schemeClr val="tx1"/>
          </a:solidFill>
          <a:latin typeface="+mn-lt"/>
          <a:ea typeface="+mn-ea"/>
          <a:cs typeface="+mn-cs"/>
        </a:defRPr>
      </a:lvl6pPr>
      <a:lvl7pPr marL="3234420" indent="-248801" algn="l" defTabSz="497598" rtl="0" eaLnBrk="1" latinLnBrk="0" hangingPunct="1">
        <a:spcBef>
          <a:spcPct val="20000"/>
        </a:spcBef>
        <a:buFont typeface="Arial"/>
        <a:buChar char="•"/>
        <a:defRPr sz="2200" kern="1200">
          <a:solidFill>
            <a:schemeClr val="tx1"/>
          </a:solidFill>
          <a:latin typeface="+mn-lt"/>
          <a:ea typeface="+mn-ea"/>
          <a:cs typeface="+mn-cs"/>
        </a:defRPr>
      </a:lvl7pPr>
      <a:lvl8pPr marL="3732020" indent="-248801" algn="l" defTabSz="497598" rtl="0" eaLnBrk="1" latinLnBrk="0" hangingPunct="1">
        <a:spcBef>
          <a:spcPct val="20000"/>
        </a:spcBef>
        <a:buFont typeface="Arial"/>
        <a:buChar char="•"/>
        <a:defRPr sz="2200" kern="1200">
          <a:solidFill>
            <a:schemeClr val="tx1"/>
          </a:solidFill>
          <a:latin typeface="+mn-lt"/>
          <a:ea typeface="+mn-ea"/>
          <a:cs typeface="+mn-cs"/>
        </a:defRPr>
      </a:lvl8pPr>
      <a:lvl9pPr marL="4229623" indent="-248801" algn="l" defTabSz="49759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598" rtl="0" eaLnBrk="1" latinLnBrk="0" hangingPunct="1">
        <a:defRPr sz="2000" kern="1200">
          <a:solidFill>
            <a:schemeClr val="tx1"/>
          </a:solidFill>
          <a:latin typeface="+mn-lt"/>
          <a:ea typeface="+mn-ea"/>
          <a:cs typeface="+mn-cs"/>
        </a:defRPr>
      </a:lvl1pPr>
      <a:lvl2pPr marL="497598" algn="l" defTabSz="497598" rtl="0" eaLnBrk="1" latinLnBrk="0" hangingPunct="1">
        <a:defRPr sz="2000" kern="1200">
          <a:solidFill>
            <a:schemeClr val="tx1"/>
          </a:solidFill>
          <a:latin typeface="+mn-lt"/>
          <a:ea typeface="+mn-ea"/>
          <a:cs typeface="+mn-cs"/>
        </a:defRPr>
      </a:lvl2pPr>
      <a:lvl3pPr marL="995196" algn="l" defTabSz="497598" rtl="0" eaLnBrk="1" latinLnBrk="0" hangingPunct="1">
        <a:defRPr sz="2000" kern="1200">
          <a:solidFill>
            <a:schemeClr val="tx1"/>
          </a:solidFill>
          <a:latin typeface="+mn-lt"/>
          <a:ea typeface="+mn-ea"/>
          <a:cs typeface="+mn-cs"/>
        </a:defRPr>
      </a:lvl3pPr>
      <a:lvl4pPr marL="1492796" algn="l" defTabSz="497598" rtl="0" eaLnBrk="1" latinLnBrk="0" hangingPunct="1">
        <a:defRPr sz="2000" kern="1200">
          <a:solidFill>
            <a:schemeClr val="tx1"/>
          </a:solidFill>
          <a:latin typeface="+mn-lt"/>
          <a:ea typeface="+mn-ea"/>
          <a:cs typeface="+mn-cs"/>
        </a:defRPr>
      </a:lvl4pPr>
      <a:lvl5pPr marL="1990407" algn="l" defTabSz="497598" rtl="0" eaLnBrk="1" latinLnBrk="0" hangingPunct="1">
        <a:defRPr sz="2000" kern="1200">
          <a:solidFill>
            <a:schemeClr val="tx1"/>
          </a:solidFill>
          <a:latin typeface="+mn-lt"/>
          <a:ea typeface="+mn-ea"/>
          <a:cs typeface="+mn-cs"/>
        </a:defRPr>
      </a:lvl5pPr>
      <a:lvl6pPr marL="2488016" algn="l" defTabSz="497598" rtl="0" eaLnBrk="1" latinLnBrk="0" hangingPunct="1">
        <a:defRPr sz="2000" kern="1200">
          <a:solidFill>
            <a:schemeClr val="tx1"/>
          </a:solidFill>
          <a:latin typeface="+mn-lt"/>
          <a:ea typeface="+mn-ea"/>
          <a:cs typeface="+mn-cs"/>
        </a:defRPr>
      </a:lvl6pPr>
      <a:lvl7pPr marL="2985602" algn="l" defTabSz="497598" rtl="0" eaLnBrk="1" latinLnBrk="0" hangingPunct="1">
        <a:defRPr sz="2000" kern="1200">
          <a:solidFill>
            <a:schemeClr val="tx1"/>
          </a:solidFill>
          <a:latin typeface="+mn-lt"/>
          <a:ea typeface="+mn-ea"/>
          <a:cs typeface="+mn-cs"/>
        </a:defRPr>
      </a:lvl7pPr>
      <a:lvl8pPr marL="3483215" algn="l" defTabSz="497598" rtl="0" eaLnBrk="1" latinLnBrk="0" hangingPunct="1">
        <a:defRPr sz="2000" kern="1200">
          <a:solidFill>
            <a:schemeClr val="tx1"/>
          </a:solidFill>
          <a:latin typeface="+mn-lt"/>
          <a:ea typeface="+mn-ea"/>
          <a:cs typeface="+mn-cs"/>
        </a:defRPr>
      </a:lvl8pPr>
      <a:lvl9pPr marL="3980823" algn="l" defTabSz="497598"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545" y="407278"/>
            <a:ext cx="9736336" cy="1047927"/>
          </a:xfrm>
          <a:prstGeom prst="rect">
            <a:avLst/>
          </a:prstGeom>
        </p:spPr>
        <p:txBody>
          <a:bodyPr vert="horz" lIns="0" tIns="4530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324545" y="1938769"/>
            <a:ext cx="9736336" cy="4957498"/>
          </a:xfrm>
          <a:prstGeom prst="rect">
            <a:avLst/>
          </a:prstGeom>
        </p:spPr>
        <p:txBody>
          <a:bodyPr vert="horz" lIns="0" tIns="90597" rIns="0" bIns="45300" rtlCol="0">
            <a:normAutofit/>
          </a:body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324648" y="6896268"/>
            <a:ext cx="4868167" cy="218318"/>
          </a:xfrm>
          <a:prstGeom prst="rect">
            <a:avLst/>
          </a:prstGeom>
        </p:spPr>
        <p:txBody>
          <a:bodyPr vert="horz" lIns="0" tIns="0" rIns="0" bIns="0" rtlCol="0" anchor="b" anchorCtr="0"/>
          <a:lstStyle>
            <a:lvl1pPr algn="l">
              <a:defRPr sz="1000">
                <a:solidFill>
                  <a:schemeClr val="bg1">
                    <a:lumMod val="65000"/>
                  </a:schemeClr>
                </a:solidFill>
                <a:latin typeface="Arial" panose="020B0604020202020204" pitchFamily="34" charset="0"/>
                <a:cs typeface="Arial" panose="020B0604020202020204" pitchFamily="34" charset="0"/>
              </a:defRPr>
            </a:lvl1pPr>
          </a:lstStyle>
          <a:p>
            <a:pPr defTabSz="906087"/>
            <a:r>
              <a:rPr lang="en-US">
                <a:solidFill>
                  <a:srgbClr val="FFFFFF">
                    <a:lumMod val="65000"/>
                  </a:srgbClr>
                </a:solidFill>
              </a:rPr>
              <a:t>Copyright © 2017 Accenture. All rights reserved.</a:t>
            </a:r>
          </a:p>
        </p:txBody>
      </p:sp>
      <p:sp>
        <p:nvSpPr>
          <p:cNvPr id="6" name="Slide Number Placeholder 5"/>
          <p:cNvSpPr>
            <a:spLocks noGrp="1"/>
          </p:cNvSpPr>
          <p:nvPr>
            <p:ph type="sldNum" sz="quarter" idx="4"/>
          </p:nvPr>
        </p:nvSpPr>
        <p:spPr>
          <a:xfrm>
            <a:off x="9801249" y="6896268"/>
            <a:ext cx="259634" cy="218318"/>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pPr defTabSz="906087"/>
            <a:fld id="{4F9AC08D-23A9-440E-BCB9-AA1E9877CC38}" type="slidenum">
              <a:rPr lang="en-US" smtClean="0">
                <a:solidFill>
                  <a:srgbClr val="FFFFFF">
                    <a:lumMod val="65000"/>
                  </a:srgbClr>
                </a:solidFill>
              </a:rPr>
              <a:pPr defTabSz="906087"/>
              <a:t>‹#›</a:t>
            </a:fld>
            <a:endParaRPr lang="en-US">
              <a:solidFill>
                <a:srgbClr val="FFFFFF">
                  <a:lumMod val="65000"/>
                </a:srgbClr>
              </a:solidFill>
            </a:endParaRPr>
          </a:p>
        </p:txBody>
      </p:sp>
    </p:spTree>
    <p:extLst>
      <p:ext uri="{BB962C8B-B14F-4D97-AF65-F5344CB8AC3E}">
        <p14:creationId xmlns:p14="http://schemas.microsoft.com/office/powerpoint/2010/main" val="1160509510"/>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Lst>
  <p:hf hdr="0"/>
  <p:txStyles>
    <p:titleStyle>
      <a:lvl1pPr marL="0" indent="0" algn="l" defTabSz="906069" rtl="0" eaLnBrk="1" latinLnBrk="0" hangingPunct="1">
        <a:lnSpc>
          <a:spcPct val="70000"/>
        </a:lnSpc>
        <a:spcBef>
          <a:spcPct val="0"/>
        </a:spcBef>
        <a:buNone/>
        <a:defRPr sz="4000" b="1" kern="1200" cap="all" baseline="0">
          <a:solidFill>
            <a:srgbClr val="7600FF"/>
          </a:solidFill>
          <a:latin typeface="Arial Black" panose="020B0A04020102020204" pitchFamily="34" charset="0"/>
          <a:ea typeface="+mj-ea"/>
          <a:cs typeface="+mj-cs"/>
        </a:defRPr>
      </a:lvl1pPr>
    </p:titleStyle>
    <p:bodyStyle>
      <a:lvl1pPr marL="55068" indent="0" algn="l" defTabSz="906069"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Arial Black" panose="020B0A04020102020204" pitchFamily="34" charset="0"/>
          <a:ea typeface="+mn-ea"/>
          <a:cs typeface="+mn-cs"/>
        </a:defRPr>
      </a:lvl1pPr>
      <a:lvl2pPr marL="283144" indent="-228098" algn="l" defTabSz="906069"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509638" indent="-228098" algn="l" defTabSz="906069"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679558" indent="-169890" algn="l" defTabSz="906069" rtl="0" eaLnBrk="1" latinLnBrk="0" hangingPunct="1">
        <a:lnSpc>
          <a:spcPct val="110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849446" indent="-176175" algn="l" defTabSz="906069"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19322" indent="-171455" algn="l" defTabSz="906069"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068" indent="0" algn="l" defTabSz="906069"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068" indent="0" algn="l" defTabSz="906069"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068" indent="0" algn="l" defTabSz="906069"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06069" rtl="0" eaLnBrk="1" latinLnBrk="0" hangingPunct="1">
        <a:defRPr sz="1800" kern="1200">
          <a:solidFill>
            <a:schemeClr val="tx1"/>
          </a:solidFill>
          <a:latin typeface="+mn-lt"/>
          <a:ea typeface="+mn-ea"/>
          <a:cs typeface="+mn-cs"/>
        </a:defRPr>
      </a:lvl1pPr>
      <a:lvl2pPr marL="453030" algn="l" defTabSz="906069" rtl="0" eaLnBrk="1" latinLnBrk="0" hangingPunct="1">
        <a:defRPr sz="1800" kern="1200">
          <a:solidFill>
            <a:schemeClr val="tx1"/>
          </a:solidFill>
          <a:latin typeface="+mn-lt"/>
          <a:ea typeface="+mn-ea"/>
          <a:cs typeface="+mn-cs"/>
        </a:defRPr>
      </a:lvl2pPr>
      <a:lvl3pPr marL="906069" algn="l" defTabSz="906069" rtl="0" eaLnBrk="1" latinLnBrk="0" hangingPunct="1">
        <a:defRPr sz="1800" kern="1200">
          <a:solidFill>
            <a:schemeClr val="tx1"/>
          </a:solidFill>
          <a:latin typeface="+mn-lt"/>
          <a:ea typeface="+mn-ea"/>
          <a:cs typeface="+mn-cs"/>
        </a:defRPr>
      </a:lvl3pPr>
      <a:lvl4pPr marL="1359122" algn="l" defTabSz="906069" rtl="0" eaLnBrk="1" latinLnBrk="0" hangingPunct="1">
        <a:defRPr sz="1800" kern="1200">
          <a:solidFill>
            <a:schemeClr val="tx1"/>
          </a:solidFill>
          <a:latin typeface="+mn-lt"/>
          <a:ea typeface="+mn-ea"/>
          <a:cs typeface="+mn-cs"/>
        </a:defRPr>
      </a:lvl4pPr>
      <a:lvl5pPr marL="1812144" algn="l" defTabSz="906069" rtl="0" eaLnBrk="1" latinLnBrk="0" hangingPunct="1">
        <a:defRPr sz="1800" kern="1200">
          <a:solidFill>
            <a:schemeClr val="tx1"/>
          </a:solidFill>
          <a:latin typeface="+mn-lt"/>
          <a:ea typeface="+mn-ea"/>
          <a:cs typeface="+mn-cs"/>
        </a:defRPr>
      </a:lvl5pPr>
      <a:lvl6pPr marL="2265160" algn="l" defTabSz="906069" rtl="0" eaLnBrk="1" latinLnBrk="0" hangingPunct="1">
        <a:defRPr sz="1800" kern="1200">
          <a:solidFill>
            <a:schemeClr val="tx1"/>
          </a:solidFill>
          <a:latin typeface="+mn-lt"/>
          <a:ea typeface="+mn-ea"/>
          <a:cs typeface="+mn-cs"/>
        </a:defRPr>
      </a:lvl6pPr>
      <a:lvl7pPr marL="2718217" algn="l" defTabSz="906069" rtl="0" eaLnBrk="1" latinLnBrk="0" hangingPunct="1">
        <a:defRPr sz="1800" kern="1200">
          <a:solidFill>
            <a:schemeClr val="tx1"/>
          </a:solidFill>
          <a:latin typeface="+mn-lt"/>
          <a:ea typeface="+mn-ea"/>
          <a:cs typeface="+mn-cs"/>
        </a:defRPr>
      </a:lvl7pPr>
      <a:lvl8pPr marL="3171253" algn="l" defTabSz="906069" rtl="0" eaLnBrk="1" latinLnBrk="0" hangingPunct="1">
        <a:defRPr sz="1800" kern="1200">
          <a:solidFill>
            <a:schemeClr val="tx1"/>
          </a:solidFill>
          <a:latin typeface="+mn-lt"/>
          <a:ea typeface="+mn-ea"/>
          <a:cs typeface="+mn-cs"/>
        </a:defRPr>
      </a:lvl8pPr>
      <a:lvl9pPr marL="3624295" algn="l" defTabSz="9060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p15:clr>
            <a:srgbClr val="F26B43"/>
          </p15:clr>
        </p15:guide>
        <p15:guide id="2" pos="5640">
          <p15:clr>
            <a:srgbClr val="F26B43"/>
          </p15:clr>
        </p15:guide>
        <p15:guide id="3">
          <p15:clr>
            <a:srgbClr val="F26B43"/>
          </p15:clr>
        </p15:guide>
        <p15:guide id="6" orient="horz">
          <p15:clr>
            <a:srgbClr val="F26B43"/>
          </p15:clr>
        </p15:guide>
        <p15:guide id="8"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6" orient="horz" pos="240">
          <p15:clr>
            <a:srgbClr val="F26B43"/>
          </p15:clr>
        </p15:guide>
        <p15:guide id="17" orient="horz" pos="410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9300" y="1777534"/>
            <a:ext cx="8906328" cy="4179367"/>
          </a:xfrm>
          <a:prstGeom prst="rect">
            <a:avLst/>
          </a:prstGeom>
        </p:spPr>
        <p:txBody>
          <a:bodyPr vert="horz" lIns="99812" tIns="49914" rIns="99812" bIns="49914"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7442888" y="6724619"/>
            <a:ext cx="2423266" cy="386255"/>
          </a:xfrm>
          <a:prstGeom prst="rect">
            <a:avLst/>
          </a:prstGeom>
        </p:spPr>
        <p:txBody>
          <a:bodyPr vert="horz" lIns="99812" tIns="49914" rIns="99812" bIns="49914" rtlCol="0" anchor="ctr"/>
          <a:lstStyle>
            <a:lvl1pPr algn="r">
              <a:defRPr sz="1300">
                <a:solidFill>
                  <a:schemeClr val="tx2"/>
                </a:solidFill>
                <a:latin typeface="Arial"/>
                <a:cs typeface="Arial"/>
              </a:defRPr>
            </a:lvl1pPr>
          </a:lstStyle>
          <a:p>
            <a:pPr defTabSz="499201"/>
            <a:fld id="{61E112CC-F5C7-5E43-8EAA-F554FEB5E453}" type="slidenum">
              <a:rPr lang="en-US" smtClean="0">
                <a:solidFill>
                  <a:srgbClr val="005EB8"/>
                </a:solidFill>
              </a:rPr>
              <a:pPr defTabSz="499201"/>
              <a:t>‹#›</a:t>
            </a:fld>
            <a:endParaRPr lang="en-US" dirty="0">
              <a:solidFill>
                <a:srgbClr val="005EB8"/>
              </a:solidFill>
            </a:endParaRPr>
          </a:p>
        </p:txBody>
      </p:sp>
      <p:sp>
        <p:nvSpPr>
          <p:cNvPr id="26" name="Title Placeholder 1"/>
          <p:cNvSpPr>
            <a:spLocks noGrp="1"/>
          </p:cNvSpPr>
          <p:nvPr>
            <p:ph type="title"/>
          </p:nvPr>
        </p:nvSpPr>
        <p:spPr>
          <a:xfrm>
            <a:off x="519308" y="793357"/>
            <a:ext cx="8377882" cy="706366"/>
          </a:xfrm>
          <a:prstGeom prst="rect">
            <a:avLst/>
          </a:prstGeom>
        </p:spPr>
        <p:txBody>
          <a:bodyPr vert="horz" lIns="99812" tIns="49914" rIns="99812" bIns="49914" rtlCol="0" anchor="ctr">
            <a:normAutofit/>
          </a:bodyPr>
          <a:lstStyle/>
          <a:p>
            <a:r>
              <a:rPr lang="en-GB" sz="4000" b="1" dirty="0">
                <a:solidFill>
                  <a:schemeClr val="tx2"/>
                </a:solidFill>
                <a:latin typeface="+mj-lt"/>
                <a:cs typeface="Arial"/>
              </a:rPr>
              <a:t>Click</a:t>
            </a:r>
            <a:r>
              <a:rPr lang="en-GB" sz="4000" b="1" baseline="0" dirty="0">
                <a:solidFill>
                  <a:schemeClr val="tx2"/>
                </a:solidFill>
                <a:latin typeface="+mj-lt"/>
                <a:cs typeface="Arial"/>
              </a:rPr>
              <a:t> to edit the master title style</a:t>
            </a:r>
            <a:endParaRPr lang="en-GB" sz="4000" b="1" dirty="0">
              <a:solidFill>
                <a:schemeClr val="tx2"/>
              </a:solidFill>
              <a:latin typeface="+mj-lt"/>
              <a:cs typeface="Arial"/>
            </a:endParaRPr>
          </a:p>
        </p:txBody>
      </p:sp>
      <p:pic>
        <p:nvPicPr>
          <p:cNvPr id="7" name="Pictur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73001" y="199558"/>
            <a:ext cx="1366619" cy="488558"/>
          </a:xfrm>
          <a:prstGeom prst="rect">
            <a:avLst/>
          </a:prstGeom>
        </p:spPr>
      </p:pic>
    </p:spTree>
    <p:extLst>
      <p:ext uri="{BB962C8B-B14F-4D97-AF65-F5344CB8AC3E}">
        <p14:creationId xmlns:p14="http://schemas.microsoft.com/office/powerpoint/2010/main" val="2263476247"/>
      </p:ext>
    </p:extLst>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 id="2147484466" r:id="rId8"/>
    <p:sldLayoutId id="2147484467" r:id="rId9"/>
    <p:sldLayoutId id="2147484468" r:id="rId10"/>
    <p:sldLayoutId id="2147484469" r:id="rId11"/>
    <p:sldLayoutId id="2147484470" r:id="rId12"/>
    <p:sldLayoutId id="2147484471" r:id="rId13"/>
    <p:sldLayoutId id="2147484472" r:id="rId14"/>
    <p:sldLayoutId id="2147484473" r:id="rId15"/>
    <p:sldLayoutId id="2147484474" r:id="rId16"/>
    <p:sldLayoutId id="2147484475" r:id="rId17"/>
    <p:sldLayoutId id="2147484476" r:id="rId18"/>
    <p:sldLayoutId id="2147484477" r:id="rId19"/>
  </p:sldLayoutIdLst>
  <p:hf hdr="0" ftr="0" dt="0"/>
  <p:txStyles>
    <p:titleStyle>
      <a:lvl1pPr algn="l" defTabSz="499201" rtl="0" eaLnBrk="1" latinLnBrk="0" hangingPunct="1">
        <a:spcBef>
          <a:spcPct val="0"/>
        </a:spcBef>
        <a:buNone/>
        <a:defRPr lang="en-GB" sz="4000" b="1" i="0" kern="1200" baseline="0" smtClean="0">
          <a:solidFill>
            <a:schemeClr val="tx2"/>
          </a:solidFill>
          <a:latin typeface="Arial"/>
          <a:ea typeface="+mj-ea"/>
          <a:cs typeface="Arial"/>
        </a:defRPr>
      </a:lvl1pPr>
    </p:titleStyle>
    <p:bodyStyle>
      <a:lvl1pPr marL="374407" indent="-374407" algn="l" defTabSz="499201" rtl="0" eaLnBrk="1" latinLnBrk="0" hangingPunct="1">
        <a:spcBef>
          <a:spcPct val="20000"/>
        </a:spcBef>
        <a:buClr>
          <a:schemeClr val="tx2"/>
        </a:buClr>
        <a:buFont typeface="Arial"/>
        <a:buChar char="•"/>
        <a:defRPr sz="2600" kern="1200">
          <a:solidFill>
            <a:schemeClr val="tx1"/>
          </a:solidFill>
          <a:latin typeface="+mn-lt"/>
          <a:ea typeface="+mn-ea"/>
          <a:cs typeface="+mn-cs"/>
        </a:defRPr>
      </a:lvl1pPr>
      <a:lvl2pPr marL="811202" indent="-311997" algn="l" defTabSz="499201" rtl="0" eaLnBrk="1" latinLnBrk="0" hangingPunct="1">
        <a:spcBef>
          <a:spcPct val="20000"/>
        </a:spcBef>
        <a:buClr>
          <a:schemeClr val="tx2"/>
        </a:buClr>
        <a:buFont typeface="Arial"/>
        <a:buChar char="•"/>
        <a:defRPr sz="2600" kern="1200">
          <a:solidFill>
            <a:schemeClr val="tx1"/>
          </a:solidFill>
          <a:latin typeface="+mn-lt"/>
          <a:ea typeface="+mn-ea"/>
          <a:cs typeface="+mn-cs"/>
        </a:defRPr>
      </a:lvl2pPr>
      <a:lvl3pPr marL="1248035" indent="-249600" algn="l" defTabSz="499201" rtl="0" eaLnBrk="1" latinLnBrk="0" hangingPunct="1">
        <a:spcBef>
          <a:spcPct val="20000"/>
        </a:spcBef>
        <a:buClr>
          <a:schemeClr val="tx2"/>
        </a:buClr>
        <a:buFont typeface="Arial"/>
        <a:buChar char="•"/>
        <a:defRPr sz="2600" kern="1200">
          <a:solidFill>
            <a:schemeClr val="tx1"/>
          </a:solidFill>
          <a:latin typeface="+mn-lt"/>
          <a:ea typeface="+mn-ea"/>
          <a:cs typeface="+mn-cs"/>
        </a:defRPr>
      </a:lvl3pPr>
      <a:lvl4pPr marL="1747190" indent="-249600" algn="l" defTabSz="499201" rtl="0" eaLnBrk="1" latinLnBrk="0" hangingPunct="1">
        <a:spcBef>
          <a:spcPct val="20000"/>
        </a:spcBef>
        <a:buClr>
          <a:schemeClr val="tx2"/>
        </a:buClr>
        <a:buFont typeface="Arial"/>
        <a:buChar char="•"/>
        <a:defRPr sz="2600" kern="1200">
          <a:solidFill>
            <a:schemeClr val="tx1"/>
          </a:solidFill>
          <a:latin typeface="+mn-lt"/>
          <a:ea typeface="+mn-ea"/>
          <a:cs typeface="+mn-cs"/>
        </a:defRPr>
      </a:lvl4pPr>
      <a:lvl5pPr marL="2246415" indent="-249600" algn="l" defTabSz="499201" rtl="0" eaLnBrk="1" latinLnBrk="0" hangingPunct="1">
        <a:spcBef>
          <a:spcPct val="20000"/>
        </a:spcBef>
        <a:buClr>
          <a:schemeClr val="tx2"/>
        </a:buClr>
        <a:buFont typeface="Arial"/>
        <a:buChar char="•"/>
        <a:defRPr sz="2600" kern="1200">
          <a:solidFill>
            <a:schemeClr val="tx1"/>
          </a:solidFill>
          <a:latin typeface="+mn-lt"/>
          <a:ea typeface="+mn-ea"/>
          <a:cs typeface="+mn-cs"/>
        </a:defRPr>
      </a:lvl5pPr>
      <a:lvl6pPr marL="2745625" indent="-249600" algn="l" defTabSz="499201" rtl="0" eaLnBrk="1" latinLnBrk="0" hangingPunct="1">
        <a:spcBef>
          <a:spcPct val="20000"/>
        </a:spcBef>
        <a:buFont typeface="Arial"/>
        <a:buChar char="•"/>
        <a:defRPr sz="2200" kern="1200">
          <a:solidFill>
            <a:schemeClr val="tx1"/>
          </a:solidFill>
          <a:latin typeface="+mn-lt"/>
          <a:ea typeface="+mn-ea"/>
          <a:cs typeface="+mn-cs"/>
        </a:defRPr>
      </a:lvl6pPr>
      <a:lvl7pPr marL="3244829" indent="-249600" algn="l" defTabSz="499201" rtl="0" eaLnBrk="1" latinLnBrk="0" hangingPunct="1">
        <a:spcBef>
          <a:spcPct val="20000"/>
        </a:spcBef>
        <a:buFont typeface="Arial"/>
        <a:buChar char="•"/>
        <a:defRPr sz="2200" kern="1200">
          <a:solidFill>
            <a:schemeClr val="tx1"/>
          </a:solidFill>
          <a:latin typeface="+mn-lt"/>
          <a:ea typeface="+mn-ea"/>
          <a:cs typeface="+mn-cs"/>
        </a:defRPr>
      </a:lvl7pPr>
      <a:lvl8pPr marL="3744039" indent="-249600" algn="l" defTabSz="499201" rtl="0" eaLnBrk="1" latinLnBrk="0" hangingPunct="1">
        <a:spcBef>
          <a:spcPct val="20000"/>
        </a:spcBef>
        <a:buFont typeface="Arial"/>
        <a:buChar char="•"/>
        <a:defRPr sz="2200" kern="1200">
          <a:solidFill>
            <a:schemeClr val="tx1"/>
          </a:solidFill>
          <a:latin typeface="+mn-lt"/>
          <a:ea typeface="+mn-ea"/>
          <a:cs typeface="+mn-cs"/>
        </a:defRPr>
      </a:lvl8pPr>
      <a:lvl9pPr marL="4243240" indent="-249600" algn="l" defTabSz="499201"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9201" rtl="0" eaLnBrk="1" latinLnBrk="0" hangingPunct="1">
        <a:defRPr sz="2000" kern="1200">
          <a:solidFill>
            <a:schemeClr val="tx1"/>
          </a:solidFill>
          <a:latin typeface="+mn-lt"/>
          <a:ea typeface="+mn-ea"/>
          <a:cs typeface="+mn-cs"/>
        </a:defRPr>
      </a:lvl1pPr>
      <a:lvl2pPr marL="499201" algn="l" defTabSz="499201" rtl="0" eaLnBrk="1" latinLnBrk="0" hangingPunct="1">
        <a:defRPr sz="2000" kern="1200">
          <a:solidFill>
            <a:schemeClr val="tx1"/>
          </a:solidFill>
          <a:latin typeface="+mn-lt"/>
          <a:ea typeface="+mn-ea"/>
          <a:cs typeface="+mn-cs"/>
        </a:defRPr>
      </a:lvl2pPr>
      <a:lvl3pPr marL="998399" algn="l" defTabSz="499201" rtl="0" eaLnBrk="1" latinLnBrk="0" hangingPunct="1">
        <a:defRPr sz="2000" kern="1200">
          <a:solidFill>
            <a:schemeClr val="tx1"/>
          </a:solidFill>
          <a:latin typeface="+mn-lt"/>
          <a:ea typeface="+mn-ea"/>
          <a:cs typeface="+mn-cs"/>
        </a:defRPr>
      </a:lvl3pPr>
      <a:lvl4pPr marL="1497601" algn="l" defTabSz="499201" rtl="0" eaLnBrk="1" latinLnBrk="0" hangingPunct="1">
        <a:defRPr sz="2000" kern="1200">
          <a:solidFill>
            <a:schemeClr val="tx1"/>
          </a:solidFill>
          <a:latin typeface="+mn-lt"/>
          <a:ea typeface="+mn-ea"/>
          <a:cs typeface="+mn-cs"/>
        </a:defRPr>
      </a:lvl4pPr>
      <a:lvl5pPr marL="1996811" algn="l" defTabSz="499201" rtl="0" eaLnBrk="1" latinLnBrk="0" hangingPunct="1">
        <a:defRPr sz="2000" kern="1200">
          <a:solidFill>
            <a:schemeClr val="tx1"/>
          </a:solidFill>
          <a:latin typeface="+mn-lt"/>
          <a:ea typeface="+mn-ea"/>
          <a:cs typeface="+mn-cs"/>
        </a:defRPr>
      </a:lvl5pPr>
      <a:lvl6pPr marL="2496024" algn="l" defTabSz="499201" rtl="0" eaLnBrk="1" latinLnBrk="0" hangingPunct="1">
        <a:defRPr sz="2000" kern="1200">
          <a:solidFill>
            <a:schemeClr val="tx1"/>
          </a:solidFill>
          <a:latin typeface="+mn-lt"/>
          <a:ea typeface="+mn-ea"/>
          <a:cs typeface="+mn-cs"/>
        </a:defRPr>
      </a:lvl6pPr>
      <a:lvl7pPr marL="2995215" algn="l" defTabSz="499201" rtl="0" eaLnBrk="1" latinLnBrk="0" hangingPunct="1">
        <a:defRPr sz="2000" kern="1200">
          <a:solidFill>
            <a:schemeClr val="tx1"/>
          </a:solidFill>
          <a:latin typeface="+mn-lt"/>
          <a:ea typeface="+mn-ea"/>
          <a:cs typeface="+mn-cs"/>
        </a:defRPr>
      </a:lvl7pPr>
      <a:lvl8pPr marL="3494425" algn="l" defTabSz="499201" rtl="0" eaLnBrk="1" latinLnBrk="0" hangingPunct="1">
        <a:defRPr sz="2000" kern="1200">
          <a:solidFill>
            <a:schemeClr val="tx1"/>
          </a:solidFill>
          <a:latin typeface="+mn-lt"/>
          <a:ea typeface="+mn-ea"/>
          <a:cs typeface="+mn-cs"/>
        </a:defRPr>
      </a:lvl8pPr>
      <a:lvl9pPr marL="3993638" algn="l" defTabSz="499201"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9300" y="1777534"/>
            <a:ext cx="8906328" cy="4179367"/>
          </a:xfrm>
          <a:prstGeom prst="rect">
            <a:avLst/>
          </a:prstGeom>
        </p:spPr>
        <p:txBody>
          <a:bodyPr vert="horz" lIns="99532" tIns="49774" rIns="99532" bIns="49774"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7442888" y="6724650"/>
            <a:ext cx="2423266" cy="386255"/>
          </a:xfrm>
          <a:prstGeom prst="rect">
            <a:avLst/>
          </a:prstGeom>
        </p:spPr>
        <p:txBody>
          <a:bodyPr vert="horz" lIns="99532" tIns="49774" rIns="99532" bIns="49774" rtlCol="0" anchor="ctr"/>
          <a:lstStyle>
            <a:lvl1pPr algn="r">
              <a:defRPr sz="1300">
                <a:solidFill>
                  <a:schemeClr val="tx2"/>
                </a:solidFill>
                <a:latin typeface="Arial"/>
                <a:cs typeface="Arial"/>
              </a:defRPr>
            </a:lvl1pPr>
          </a:lstStyle>
          <a:p>
            <a:pPr defTabSz="497857"/>
            <a:fld id="{61E112CC-F5C7-5E43-8EAA-F554FEB5E453}" type="slidenum">
              <a:rPr lang="en-US" smtClean="0">
                <a:solidFill>
                  <a:srgbClr val="005EB8"/>
                </a:solidFill>
              </a:rPr>
              <a:pPr defTabSz="497857"/>
              <a:t>‹#›</a:t>
            </a:fld>
            <a:endParaRPr lang="en-US" dirty="0">
              <a:solidFill>
                <a:srgbClr val="005EB8"/>
              </a:solidFill>
            </a:endParaRPr>
          </a:p>
        </p:txBody>
      </p:sp>
      <p:sp>
        <p:nvSpPr>
          <p:cNvPr id="23" name="Date Placeholder 3"/>
          <p:cNvSpPr txBox="1">
            <a:spLocks/>
          </p:cNvSpPr>
          <p:nvPr/>
        </p:nvSpPr>
        <p:spPr>
          <a:xfrm>
            <a:off x="519271" y="6724650"/>
            <a:ext cx="2423266" cy="386255"/>
          </a:xfrm>
          <a:prstGeom prst="rect">
            <a:avLst/>
          </a:prstGeom>
        </p:spPr>
        <p:txBody>
          <a:bodyPr vert="horz" lIns="99532" tIns="49774" rIns="99532" bIns="49774"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a:solidFill>
                  <a:srgbClr val="000000"/>
                </a:solidFill>
              </a:rPr>
              <a:t>www.england.nhs.uk</a:t>
            </a:r>
            <a:endParaRPr lang="en-GB" dirty="0">
              <a:solidFill>
                <a:srgbClr val="000000"/>
              </a:solidFill>
            </a:endParaRPr>
          </a:p>
        </p:txBody>
      </p:sp>
      <p:sp>
        <p:nvSpPr>
          <p:cNvPr id="26" name="Title Placeholder 1"/>
          <p:cNvSpPr>
            <a:spLocks noGrp="1"/>
          </p:cNvSpPr>
          <p:nvPr>
            <p:ph type="title"/>
          </p:nvPr>
        </p:nvSpPr>
        <p:spPr>
          <a:xfrm>
            <a:off x="519308" y="793357"/>
            <a:ext cx="8377882" cy="706366"/>
          </a:xfrm>
          <a:prstGeom prst="rect">
            <a:avLst/>
          </a:prstGeom>
        </p:spPr>
        <p:txBody>
          <a:bodyPr vert="horz" lIns="99532" tIns="49774" rIns="99532" bIns="49774" rtlCol="0" anchor="ctr">
            <a:normAutofit/>
          </a:bodyPr>
          <a:lstStyle/>
          <a:p>
            <a:r>
              <a:rPr lang="en-GB" sz="4000" b="1" dirty="0">
                <a:solidFill>
                  <a:schemeClr val="tx2"/>
                </a:solidFill>
                <a:latin typeface="+mj-lt"/>
                <a:cs typeface="Arial"/>
              </a:rPr>
              <a:t>Click</a:t>
            </a:r>
            <a:r>
              <a:rPr lang="en-GB" sz="4000" b="1" baseline="0" dirty="0">
                <a:solidFill>
                  <a:schemeClr val="tx2"/>
                </a:solidFill>
                <a:latin typeface="+mj-lt"/>
                <a:cs typeface="Arial"/>
              </a:rPr>
              <a:t> to edit the master title style</a:t>
            </a:r>
            <a:endParaRPr lang="en-GB" sz="4000" b="1" dirty="0">
              <a:solidFill>
                <a:schemeClr val="tx2"/>
              </a:solidFill>
              <a:latin typeface="+mj-lt"/>
              <a:cs typeface="Arial"/>
            </a:endParaRPr>
          </a:p>
        </p:txBody>
      </p:sp>
      <p:pic>
        <p:nvPicPr>
          <p:cNvPr id="7" name="Picture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873001" y="199558"/>
            <a:ext cx="1366619" cy="488558"/>
          </a:xfrm>
          <a:prstGeom prst="rect">
            <a:avLst/>
          </a:prstGeom>
        </p:spPr>
      </p:pic>
    </p:spTree>
    <p:extLst>
      <p:ext uri="{BB962C8B-B14F-4D97-AF65-F5344CB8AC3E}">
        <p14:creationId xmlns:p14="http://schemas.microsoft.com/office/powerpoint/2010/main" val="4142508974"/>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 id="2147484504" r:id="rId13"/>
    <p:sldLayoutId id="2147484505" r:id="rId14"/>
    <p:sldLayoutId id="2147484506" r:id="rId15"/>
    <p:sldLayoutId id="2147484507" r:id="rId16"/>
    <p:sldLayoutId id="2147484508" r:id="rId17"/>
    <p:sldLayoutId id="2147484509" r:id="rId18"/>
    <p:sldLayoutId id="2147484510" r:id="rId19"/>
    <p:sldLayoutId id="2147484511" r:id="rId20"/>
  </p:sldLayoutIdLst>
  <p:hf hdr="0" ftr="0" dt="0"/>
  <p:txStyles>
    <p:titleStyle>
      <a:lvl1pPr algn="l" defTabSz="497857" rtl="0" eaLnBrk="1" latinLnBrk="0" hangingPunct="1">
        <a:spcBef>
          <a:spcPct val="0"/>
        </a:spcBef>
        <a:buNone/>
        <a:defRPr lang="en-GB" sz="4000" b="1" i="0" kern="1200" baseline="0" smtClean="0">
          <a:solidFill>
            <a:schemeClr val="tx2"/>
          </a:solidFill>
          <a:latin typeface="Arial"/>
          <a:ea typeface="+mj-ea"/>
          <a:cs typeface="Arial"/>
        </a:defRPr>
      </a:lvl1pPr>
    </p:titleStyle>
    <p:bodyStyle>
      <a:lvl1pPr marL="373399" indent="-373399" algn="l" defTabSz="497857" rtl="0" eaLnBrk="1" latinLnBrk="0" hangingPunct="1">
        <a:spcBef>
          <a:spcPct val="20000"/>
        </a:spcBef>
        <a:buClr>
          <a:schemeClr val="tx2"/>
        </a:buClr>
        <a:buFont typeface="Arial"/>
        <a:buChar char="•"/>
        <a:defRPr sz="2600" kern="1200">
          <a:solidFill>
            <a:schemeClr val="tx1"/>
          </a:solidFill>
          <a:latin typeface="+mn-lt"/>
          <a:ea typeface="+mn-ea"/>
          <a:cs typeface="+mn-cs"/>
        </a:defRPr>
      </a:lvl1pPr>
      <a:lvl2pPr marL="809020" indent="-311157" algn="l" defTabSz="497857" rtl="0" eaLnBrk="1" latinLnBrk="0" hangingPunct="1">
        <a:spcBef>
          <a:spcPct val="20000"/>
        </a:spcBef>
        <a:buClr>
          <a:schemeClr val="tx2"/>
        </a:buClr>
        <a:buFont typeface="Arial"/>
        <a:buChar char="•"/>
        <a:defRPr sz="2600" kern="1200">
          <a:solidFill>
            <a:schemeClr val="tx1"/>
          </a:solidFill>
          <a:latin typeface="+mn-lt"/>
          <a:ea typeface="+mn-ea"/>
          <a:cs typeface="+mn-cs"/>
        </a:defRPr>
      </a:lvl2pPr>
      <a:lvl3pPr marL="1244677" indent="-248930" algn="l" defTabSz="497857" rtl="0" eaLnBrk="1" latinLnBrk="0" hangingPunct="1">
        <a:spcBef>
          <a:spcPct val="20000"/>
        </a:spcBef>
        <a:buClr>
          <a:schemeClr val="tx2"/>
        </a:buClr>
        <a:buFont typeface="Arial"/>
        <a:buChar char="•"/>
        <a:defRPr sz="2600" kern="1200">
          <a:solidFill>
            <a:schemeClr val="tx1"/>
          </a:solidFill>
          <a:latin typeface="+mn-lt"/>
          <a:ea typeface="+mn-ea"/>
          <a:cs typeface="+mn-cs"/>
        </a:defRPr>
      </a:lvl3pPr>
      <a:lvl4pPr marL="1742486" indent="-248930" algn="l" defTabSz="497857" rtl="0" eaLnBrk="1" latinLnBrk="0" hangingPunct="1">
        <a:spcBef>
          <a:spcPct val="20000"/>
        </a:spcBef>
        <a:buClr>
          <a:schemeClr val="tx2"/>
        </a:buClr>
        <a:buFont typeface="Arial"/>
        <a:buChar char="•"/>
        <a:defRPr sz="2600" kern="1200">
          <a:solidFill>
            <a:schemeClr val="tx1"/>
          </a:solidFill>
          <a:latin typeface="+mn-lt"/>
          <a:ea typeface="+mn-ea"/>
          <a:cs typeface="+mn-cs"/>
        </a:defRPr>
      </a:lvl4pPr>
      <a:lvl5pPr marL="2240366" indent="-248930" algn="l" defTabSz="497857" rtl="0" eaLnBrk="1" latinLnBrk="0" hangingPunct="1">
        <a:spcBef>
          <a:spcPct val="20000"/>
        </a:spcBef>
        <a:buClr>
          <a:schemeClr val="tx2"/>
        </a:buClr>
        <a:buFont typeface="Arial"/>
        <a:buChar char="•"/>
        <a:defRPr sz="2600" kern="1200">
          <a:solidFill>
            <a:schemeClr val="tx1"/>
          </a:solidFill>
          <a:latin typeface="+mn-lt"/>
          <a:ea typeface="+mn-ea"/>
          <a:cs typeface="+mn-cs"/>
        </a:defRPr>
      </a:lvl5pPr>
      <a:lvl6pPr marL="2738232" indent="-248930" algn="l" defTabSz="497857" rtl="0" eaLnBrk="1" latinLnBrk="0" hangingPunct="1">
        <a:spcBef>
          <a:spcPct val="20000"/>
        </a:spcBef>
        <a:buFont typeface="Arial"/>
        <a:buChar char="•"/>
        <a:defRPr sz="2200" kern="1200">
          <a:solidFill>
            <a:schemeClr val="tx1"/>
          </a:solidFill>
          <a:latin typeface="+mn-lt"/>
          <a:ea typeface="+mn-ea"/>
          <a:cs typeface="+mn-cs"/>
        </a:defRPr>
      </a:lvl6pPr>
      <a:lvl7pPr marL="3236096" indent="-248930" algn="l" defTabSz="497857" rtl="0" eaLnBrk="1" latinLnBrk="0" hangingPunct="1">
        <a:spcBef>
          <a:spcPct val="20000"/>
        </a:spcBef>
        <a:buFont typeface="Arial"/>
        <a:buChar char="•"/>
        <a:defRPr sz="2200" kern="1200">
          <a:solidFill>
            <a:schemeClr val="tx1"/>
          </a:solidFill>
          <a:latin typeface="+mn-lt"/>
          <a:ea typeface="+mn-ea"/>
          <a:cs typeface="+mn-cs"/>
        </a:defRPr>
      </a:lvl7pPr>
      <a:lvl8pPr marL="3733956" indent="-248930" algn="l" defTabSz="497857" rtl="0" eaLnBrk="1" latinLnBrk="0" hangingPunct="1">
        <a:spcBef>
          <a:spcPct val="20000"/>
        </a:spcBef>
        <a:buFont typeface="Arial"/>
        <a:buChar char="•"/>
        <a:defRPr sz="2200" kern="1200">
          <a:solidFill>
            <a:schemeClr val="tx1"/>
          </a:solidFill>
          <a:latin typeface="+mn-lt"/>
          <a:ea typeface="+mn-ea"/>
          <a:cs typeface="+mn-cs"/>
        </a:defRPr>
      </a:lvl8pPr>
      <a:lvl9pPr marL="4231816" indent="-248930" algn="l" defTabSz="497857"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857" rtl="0" eaLnBrk="1" latinLnBrk="0" hangingPunct="1">
        <a:defRPr sz="2000" kern="1200">
          <a:solidFill>
            <a:schemeClr val="tx1"/>
          </a:solidFill>
          <a:latin typeface="+mn-lt"/>
          <a:ea typeface="+mn-ea"/>
          <a:cs typeface="+mn-cs"/>
        </a:defRPr>
      </a:lvl1pPr>
      <a:lvl2pPr marL="497857" algn="l" defTabSz="497857" rtl="0" eaLnBrk="1" latinLnBrk="0" hangingPunct="1">
        <a:defRPr sz="2000" kern="1200">
          <a:solidFill>
            <a:schemeClr val="tx1"/>
          </a:solidFill>
          <a:latin typeface="+mn-lt"/>
          <a:ea typeface="+mn-ea"/>
          <a:cs typeface="+mn-cs"/>
        </a:defRPr>
      </a:lvl2pPr>
      <a:lvl3pPr marL="995712" algn="l" defTabSz="497857" rtl="0" eaLnBrk="1" latinLnBrk="0" hangingPunct="1">
        <a:defRPr sz="2000" kern="1200">
          <a:solidFill>
            <a:schemeClr val="tx1"/>
          </a:solidFill>
          <a:latin typeface="+mn-lt"/>
          <a:ea typeface="+mn-ea"/>
          <a:cs typeface="+mn-cs"/>
        </a:defRPr>
      </a:lvl3pPr>
      <a:lvl4pPr marL="1493570" algn="l" defTabSz="497857" rtl="0" eaLnBrk="1" latinLnBrk="0" hangingPunct="1">
        <a:defRPr sz="2000" kern="1200">
          <a:solidFill>
            <a:schemeClr val="tx1"/>
          </a:solidFill>
          <a:latin typeface="+mn-lt"/>
          <a:ea typeface="+mn-ea"/>
          <a:cs typeface="+mn-cs"/>
        </a:defRPr>
      </a:lvl4pPr>
      <a:lvl5pPr marL="1991437" algn="l" defTabSz="497857" rtl="0" eaLnBrk="1" latinLnBrk="0" hangingPunct="1">
        <a:defRPr sz="2000" kern="1200">
          <a:solidFill>
            <a:schemeClr val="tx1"/>
          </a:solidFill>
          <a:latin typeface="+mn-lt"/>
          <a:ea typeface="+mn-ea"/>
          <a:cs typeface="+mn-cs"/>
        </a:defRPr>
      </a:lvl5pPr>
      <a:lvl6pPr marL="2489306" algn="l" defTabSz="497857" rtl="0" eaLnBrk="1" latinLnBrk="0" hangingPunct="1">
        <a:defRPr sz="2000" kern="1200">
          <a:solidFill>
            <a:schemeClr val="tx1"/>
          </a:solidFill>
          <a:latin typeface="+mn-lt"/>
          <a:ea typeface="+mn-ea"/>
          <a:cs typeface="+mn-cs"/>
        </a:defRPr>
      </a:lvl6pPr>
      <a:lvl7pPr marL="2987150" algn="l" defTabSz="497857" rtl="0" eaLnBrk="1" latinLnBrk="0" hangingPunct="1">
        <a:defRPr sz="2000" kern="1200">
          <a:solidFill>
            <a:schemeClr val="tx1"/>
          </a:solidFill>
          <a:latin typeface="+mn-lt"/>
          <a:ea typeface="+mn-ea"/>
          <a:cs typeface="+mn-cs"/>
        </a:defRPr>
      </a:lvl7pPr>
      <a:lvl8pPr marL="3485020" algn="l" defTabSz="497857" rtl="0" eaLnBrk="1" latinLnBrk="0" hangingPunct="1">
        <a:defRPr sz="2000" kern="1200">
          <a:solidFill>
            <a:schemeClr val="tx1"/>
          </a:solidFill>
          <a:latin typeface="+mn-lt"/>
          <a:ea typeface="+mn-ea"/>
          <a:cs typeface="+mn-cs"/>
        </a:defRPr>
      </a:lvl8pPr>
      <a:lvl9pPr marL="3982887" algn="l" defTabSz="49785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57.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comments" Target="../comments/comment1.xml"/><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76.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8" Type="http://schemas.openxmlformats.org/officeDocument/2006/relationships/hyperlink" Target="mailto:Debbie.Feetham@nelft.nhs.uk" TargetMode="External"/><Relationship Id="rId13" Type="http://schemas.openxmlformats.org/officeDocument/2006/relationships/hyperlink" Target="mailto:Allanpark@nhs.net" TargetMode="External"/><Relationship Id="rId3" Type="http://schemas.openxmlformats.org/officeDocument/2006/relationships/slideLayout" Target="../slideLayouts/slideLayout397.xml"/><Relationship Id="rId7" Type="http://schemas.openxmlformats.org/officeDocument/2006/relationships/hyperlink" Target="mailto:JennyLouise.Jarvis@nelft.nhs.uk" TargetMode="External"/><Relationship Id="rId12" Type="http://schemas.openxmlformats.org/officeDocument/2006/relationships/hyperlink" Target="mailto:Douglas.green1@nhs.net" TargetMode="External"/><Relationship Id="rId2" Type="http://schemas.openxmlformats.org/officeDocument/2006/relationships/tags" Target="../tags/tag5.xml"/><Relationship Id="rId16" Type="http://schemas.openxmlformats.org/officeDocument/2006/relationships/hyperlink" Target="mailto:frances.rourke1@nhs.net" TargetMode="External"/><Relationship Id="rId1" Type="http://schemas.openxmlformats.org/officeDocument/2006/relationships/vmlDrawing" Target="../drawings/vmlDrawing5.vml"/><Relationship Id="rId6" Type="http://schemas.openxmlformats.org/officeDocument/2006/relationships/hyperlink" Target="mailto:ctt@nhs.net" TargetMode="External"/><Relationship Id="rId11" Type="http://schemas.openxmlformats.org/officeDocument/2006/relationships/hyperlink" Target="mailto:Mark.Elverstone@nelft.nhs.uk" TargetMode="External"/><Relationship Id="rId5" Type="http://schemas.openxmlformats.org/officeDocument/2006/relationships/oleObject" Target="../embeddings/oleObject5.bin"/><Relationship Id="rId15" Type="http://schemas.openxmlformats.org/officeDocument/2006/relationships/hyperlink" Target="mailto:petra.nittel@nhs.net" TargetMode="External"/><Relationship Id="rId10" Type="http://schemas.openxmlformats.org/officeDocument/2006/relationships/hyperlink" Target="mailto:Maria.Pearman@nelft.nhs.uk" TargetMode="External"/><Relationship Id="rId4" Type="http://schemas.openxmlformats.org/officeDocument/2006/relationships/notesSlide" Target="../notesSlides/notesSlide6.xml"/><Relationship Id="rId9" Type="http://schemas.openxmlformats.org/officeDocument/2006/relationships/hyperlink" Target="mailto:Caroline.ODonnell@nelft.nhs.uk" TargetMode="External"/><Relationship Id="rId14" Type="http://schemas.openxmlformats.org/officeDocument/2006/relationships/hyperlink" Target="mailto:jean.reilly2@nhs.n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47.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4.jpeg"/><Relationship Id="rId1" Type="http://schemas.openxmlformats.org/officeDocument/2006/relationships/slideLayout" Target="../slideLayouts/slideLayout30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8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98.xml"/></Relationships>
</file>

<file path=ppt/slides/_rels/slide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18.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7.png"/><Relationship Id="rId2" Type="http://schemas.openxmlformats.org/officeDocument/2006/relationships/diagramData" Target="../diagrams/data3.xml"/><Relationship Id="rId1" Type="http://schemas.openxmlformats.org/officeDocument/2006/relationships/slideLayout" Target="../slideLayouts/slideLayout27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3.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13.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8.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0.png"/><Relationship Id="rId1" Type="http://schemas.openxmlformats.org/officeDocument/2006/relationships/slideLayout" Target="../slideLayouts/slideLayout178.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3.jpeg"/><Relationship Id="rId2" Type="http://schemas.openxmlformats.org/officeDocument/2006/relationships/notesSlide" Target="../notesSlides/notesSlide11.xml"/><Relationship Id="rId1" Type="http://schemas.openxmlformats.org/officeDocument/2006/relationships/slideLayout" Target="../slideLayouts/slideLayout20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8.xml"/></Relationships>
</file>

<file path=ppt/slides/_rels/slide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152.xml"/><Relationship Id="rId4" Type="http://schemas.openxmlformats.org/officeDocument/2006/relationships/image" Target="../media/image4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133.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407.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3" Type="http://schemas.openxmlformats.org/officeDocument/2006/relationships/hyperlink" Target="https://www.nice.org.uk/guidance/ng74/resources/intermediate-care-including-reablement-pdf-1837634227909" TargetMode="External"/><Relationship Id="rId2" Type="http://schemas.openxmlformats.org/officeDocument/2006/relationships/hyperlink" Target="https://www.england.nhs.uk/wp-content/uploads/2014/06/Integrated-Urgent-Care-Service-Specification.pdf" TargetMode="External"/><Relationship Id="rId1" Type="http://schemas.openxmlformats.org/officeDocument/2006/relationships/slideLayout" Target="../slideLayouts/slideLayout133.xml"/><Relationship Id="rId4" Type="http://schemas.openxmlformats.org/officeDocument/2006/relationships/hyperlink" Target="https://www.longtermplan.nhs.uk/wp-content/uploads/2019/01/nhs-long-term-plan-june-201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667" y="1569494"/>
            <a:ext cx="9360612" cy="2057226"/>
          </a:xfrm>
        </p:spPr>
        <p:txBody>
          <a:bodyPr>
            <a:normAutofit fontScale="90000"/>
          </a:bodyPr>
          <a:lstStyle/>
          <a:p>
            <a:pPr algn="ctr"/>
            <a:r>
              <a:rPr lang="en-GB" sz="3600" dirty="0"/>
              <a:t>ONCE FOR LONDON </a:t>
            </a:r>
            <a:br>
              <a:rPr lang="en-GB" sz="3600" dirty="0"/>
            </a:br>
            <a:r>
              <a:rPr lang="en-GB" sz="3600" dirty="0"/>
              <a:t>IMPROVEMENT</a:t>
            </a:r>
            <a:br>
              <a:rPr lang="en-GB" sz="3600" dirty="0"/>
            </a:br>
            <a:r>
              <a:rPr lang="en-GB" sz="3600" dirty="0"/>
              <a:t>PROGRAMMES </a:t>
            </a:r>
            <a:br>
              <a:rPr lang="en-GB" dirty="0"/>
            </a:br>
            <a:endParaRPr lang="en-GB" dirty="0"/>
          </a:p>
        </p:txBody>
      </p:sp>
      <p:sp>
        <p:nvSpPr>
          <p:cNvPr id="3" name="Text Placeholder 2"/>
          <p:cNvSpPr>
            <a:spLocks noGrp="1"/>
          </p:cNvSpPr>
          <p:nvPr>
            <p:ph type="body" sz="quarter" idx="10"/>
          </p:nvPr>
        </p:nvSpPr>
        <p:spPr>
          <a:xfrm>
            <a:off x="381781" y="3411992"/>
            <a:ext cx="9636296" cy="1705969"/>
          </a:xfrm>
        </p:spPr>
        <p:txBody>
          <a:bodyPr>
            <a:normAutofit fontScale="55000" lnSpcReduction="20000"/>
          </a:bodyPr>
          <a:lstStyle/>
          <a:p>
            <a:pPr algn="ctr"/>
            <a:r>
              <a:rPr lang="en-GB" sz="4100" b="1" dirty="0"/>
              <a:t>Urgent and Emergency Care (</a:t>
            </a:r>
            <a:r>
              <a:rPr lang="en-GB" sz="4100" b="1" dirty="0" err="1"/>
              <a:t>UEC</a:t>
            </a:r>
            <a:r>
              <a:rPr lang="en-GB" sz="4100" b="1" dirty="0"/>
              <a:t>) Accelerated Improvement Team</a:t>
            </a:r>
          </a:p>
          <a:p>
            <a:pPr algn="ctr"/>
            <a:endParaRPr lang="en-GB" dirty="0"/>
          </a:p>
          <a:p>
            <a:pPr algn="ctr"/>
            <a:r>
              <a:rPr lang="en-GB" sz="3700" dirty="0"/>
              <a:t>Briony Sloper</a:t>
            </a:r>
          </a:p>
          <a:p>
            <a:pPr algn="ctr"/>
            <a:r>
              <a:rPr lang="en-GB" sz="3700" dirty="0"/>
              <a:t>Senior Improvement Advisor</a:t>
            </a:r>
          </a:p>
        </p:txBody>
      </p:sp>
    </p:spTree>
    <p:extLst>
      <p:ext uri="{BB962C8B-B14F-4D97-AF65-F5344CB8AC3E}">
        <p14:creationId xmlns:p14="http://schemas.microsoft.com/office/powerpoint/2010/main" val="329962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546" name="Rectangle 2" hidden="1"/>
          <p:cNvGraphicFramePr>
            <a:graphicFrameLocks/>
          </p:cNvGraphicFramePr>
          <p:nvPr>
            <p:custDataLst>
              <p:tags r:id="rId2"/>
            </p:custDataLst>
            <p:extLst>
              <p:ext uri="{D42A27DB-BD31-4B8C-83A1-F6EECF244321}">
                <p14:modId xmlns:p14="http://schemas.microsoft.com/office/powerpoint/2010/main" val="3188824397"/>
              </p:ext>
            </p:extLst>
          </p:nvPr>
        </p:nvGraphicFramePr>
        <p:xfrm>
          <a:off x="25" y="3"/>
          <a:ext cx="183909" cy="171295"/>
        </p:xfrm>
        <a:graphic>
          <a:graphicData uri="http://schemas.openxmlformats.org/presentationml/2006/ole">
            <mc:AlternateContent xmlns:mc="http://schemas.openxmlformats.org/markup-compatibility/2006">
              <mc:Choice xmlns:v="urn:schemas-microsoft-com:vml" Requires="v">
                <p:oleObj spid="_x0000_s7172" name="think-cell Slide" r:id="rId5" imgW="0" imgH="0" progId="TCLayout.ActiveDocument.1">
                  <p:embed/>
                </p:oleObj>
              </mc:Choice>
              <mc:Fallback>
                <p:oleObj name="think-cell Slide" r:id="rId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5" y="3"/>
                        <a:ext cx="183909" cy="17129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2169489009"/>
              </p:ext>
            </p:extLst>
          </p:nvPr>
        </p:nvGraphicFramePr>
        <p:xfrm>
          <a:off x="263897" y="1168187"/>
          <a:ext cx="9814090" cy="5760400"/>
        </p:xfrm>
        <a:graphic>
          <a:graphicData uri="http://schemas.openxmlformats.org/drawingml/2006/table">
            <a:tbl>
              <a:tblPr firstRow="1" bandRow="1">
                <a:tableStyleId>{5C22544A-7EE6-4342-B048-85BDC9FD1C3A}</a:tableStyleId>
              </a:tblPr>
              <a:tblGrid>
                <a:gridCol w="8014840">
                  <a:extLst>
                    <a:ext uri="{9D8B030D-6E8A-4147-A177-3AD203B41FA5}">
                      <a16:colId xmlns:a16="http://schemas.microsoft.com/office/drawing/2014/main" val="20000"/>
                    </a:ext>
                  </a:extLst>
                </a:gridCol>
                <a:gridCol w="1799250">
                  <a:extLst>
                    <a:ext uri="{9D8B030D-6E8A-4147-A177-3AD203B41FA5}">
                      <a16:colId xmlns:a16="http://schemas.microsoft.com/office/drawing/2014/main" val="20001"/>
                    </a:ext>
                  </a:extLst>
                </a:gridCol>
              </a:tblGrid>
              <a:tr h="411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t>Key deliverables</a:t>
                      </a:r>
                      <a:r>
                        <a:rPr lang="en-GB" sz="1500" baseline="0" dirty="0"/>
                        <a:t> for 2019/2020</a:t>
                      </a:r>
                      <a:endParaRPr lang="en-GB" sz="1500" dirty="0"/>
                    </a:p>
                  </a:txBody>
                  <a:tcPr marL="102219" marR="102219" marT="49508" marB="133292"/>
                </a:tc>
                <a:tc>
                  <a:txBody>
                    <a:bodyPr/>
                    <a:lstStyle/>
                    <a:p>
                      <a:r>
                        <a:rPr lang="en-GB" sz="1200" dirty="0"/>
                        <a:t>Forecast target date</a:t>
                      </a:r>
                    </a:p>
                  </a:txBody>
                  <a:tcPr marL="102219" marR="102219" marT="49508" marB="133292"/>
                </a:tc>
                <a:extLst>
                  <a:ext uri="{0D108BD9-81ED-4DB2-BD59-A6C34878D82A}">
                    <a16:rowId xmlns:a16="http://schemas.microsoft.com/office/drawing/2014/main" val="10000"/>
                  </a:ext>
                </a:extLst>
              </a:tr>
              <a:tr h="1325800">
                <a:tc>
                  <a:txBody>
                    <a:bodyPr/>
                    <a:lstStyle/>
                    <a:p>
                      <a:pPr lvl="0"/>
                      <a:r>
                        <a:rPr lang="en-GB" sz="1500" kern="1200" dirty="0">
                          <a:solidFill>
                            <a:schemeClr val="dk1"/>
                          </a:solidFill>
                          <a:effectLst/>
                          <a:latin typeface="+mn-lt"/>
                          <a:ea typeface="+mn-ea"/>
                          <a:cs typeface="+mn-cs"/>
                        </a:rPr>
                        <a:t>To map, develop and pilot pathways for direct referral into Rapid Response services from IUC CAS for </a:t>
                      </a:r>
                    </a:p>
                    <a:p>
                      <a:pPr lvl="0"/>
                      <a:r>
                        <a:rPr lang="en-GB" sz="1500" kern="1200" dirty="0">
                          <a:solidFill>
                            <a:schemeClr val="dk1"/>
                          </a:solidFill>
                          <a:effectLst/>
                          <a:latin typeface="+mn-lt"/>
                          <a:ea typeface="+mn-ea"/>
                          <a:cs typeface="+mn-cs"/>
                        </a:rPr>
                        <a:t>Falls in South East London</a:t>
                      </a:r>
                    </a:p>
                    <a:p>
                      <a:pPr lvl="0"/>
                      <a:r>
                        <a:rPr lang="en-GB" sz="1500" kern="1200" dirty="0">
                          <a:solidFill>
                            <a:schemeClr val="dk1"/>
                          </a:solidFill>
                          <a:effectLst/>
                          <a:latin typeface="+mn-lt"/>
                          <a:ea typeface="+mn-ea"/>
                          <a:cs typeface="+mn-cs"/>
                        </a:rPr>
                        <a:t>Catheter</a:t>
                      </a:r>
                      <a:r>
                        <a:rPr lang="en-GB" sz="1500" kern="1200" baseline="0" dirty="0">
                          <a:solidFill>
                            <a:schemeClr val="dk1"/>
                          </a:solidFill>
                          <a:effectLst/>
                          <a:latin typeface="+mn-lt"/>
                          <a:ea typeface="+mn-ea"/>
                          <a:cs typeface="+mn-cs"/>
                        </a:rPr>
                        <a:t>-related problems i</a:t>
                      </a:r>
                      <a:r>
                        <a:rPr lang="en-GB" sz="1500" kern="1200" dirty="0">
                          <a:solidFill>
                            <a:schemeClr val="dk1"/>
                          </a:solidFill>
                          <a:effectLst/>
                          <a:latin typeface="+mn-lt"/>
                          <a:ea typeface="+mn-ea"/>
                          <a:cs typeface="+mn-cs"/>
                        </a:rPr>
                        <a:t>n North Central London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500" baseline="0" dirty="0"/>
                    </a:p>
                  </a:txBody>
                  <a:tcPr marL="102219" marR="102219" marT="49508" marB="133292"/>
                </a:tc>
                <a:tc>
                  <a:txBody>
                    <a:bodyPr/>
                    <a:lstStyle/>
                    <a:p>
                      <a:pPr marL="0" indent="0">
                        <a:spcBef>
                          <a:spcPts val="0"/>
                        </a:spcBef>
                        <a:spcAft>
                          <a:spcPts val="0"/>
                        </a:spcAft>
                        <a:buFont typeface="Arial" panose="020B0604020202020204" pitchFamily="34" charset="0"/>
                        <a:buNone/>
                      </a:pPr>
                      <a:r>
                        <a:rPr lang="en-GB" sz="1500" dirty="0">
                          <a:solidFill>
                            <a:schemeClr val="tx1"/>
                          </a:solidFill>
                        </a:rPr>
                        <a:t>September 2019</a:t>
                      </a:r>
                    </a:p>
                  </a:txBody>
                  <a:tcPr marL="102219" marR="102219" marT="49508" marB="133292"/>
                </a:tc>
                <a:extLst>
                  <a:ext uri="{0D108BD9-81ED-4DB2-BD59-A6C34878D82A}">
                    <a16:rowId xmlns:a16="http://schemas.microsoft.com/office/drawing/2014/main" val="10001"/>
                  </a:ext>
                </a:extLst>
              </a:tr>
              <a:tr h="10972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00" kern="1200" dirty="0">
                          <a:solidFill>
                            <a:schemeClr val="dk1"/>
                          </a:solidFill>
                          <a:effectLst/>
                          <a:latin typeface="+mn-lt"/>
                          <a:ea typeface="+mn-ea"/>
                          <a:cs typeface="+mn-cs"/>
                        </a:rPr>
                        <a:t>To demonstrate and showcase initiatives that have supported flow between IUC CAS services and Rapid Response providers across London, as well as out from outside of London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500" b="0" baseline="0" dirty="0"/>
                    </a:p>
                  </a:txBody>
                  <a:tcPr marL="102219" marR="102219" marT="49508" marB="133292"/>
                </a:tc>
                <a:tc>
                  <a:txBody>
                    <a:bodyPr/>
                    <a:lstStyle/>
                    <a:p>
                      <a:pPr marL="0" indent="0">
                        <a:spcBef>
                          <a:spcPts val="0"/>
                        </a:spcBef>
                        <a:spcAft>
                          <a:spcPts val="0"/>
                        </a:spcAft>
                        <a:buFont typeface="Arial" panose="020B0604020202020204" pitchFamily="34" charset="0"/>
                        <a:buNone/>
                      </a:pPr>
                      <a:r>
                        <a:rPr lang="en-GB" sz="1500" dirty="0"/>
                        <a:t>September 2019</a:t>
                      </a:r>
                    </a:p>
                  </a:txBody>
                  <a:tcPr marL="102219" marR="102219" marT="49508" marB="133292"/>
                </a:tc>
                <a:extLst>
                  <a:ext uri="{0D108BD9-81ED-4DB2-BD59-A6C34878D82A}">
                    <a16:rowId xmlns:a16="http://schemas.microsoft.com/office/drawing/2014/main" val="10002"/>
                  </a:ext>
                </a:extLst>
              </a:tr>
              <a:tr h="2926000">
                <a:tc>
                  <a:txBody>
                    <a:bodyPr/>
                    <a:lstStyle/>
                    <a:p>
                      <a:pPr lvl="0"/>
                      <a:r>
                        <a:rPr lang="en-GB" sz="1500" kern="1200" dirty="0">
                          <a:solidFill>
                            <a:schemeClr val="dk1"/>
                          </a:solidFill>
                          <a:effectLst/>
                          <a:latin typeface="+mn-lt"/>
                          <a:ea typeface="+mn-ea"/>
                          <a:cs typeface="+mn-cs"/>
                        </a:rPr>
                        <a:t>To identify, in each STP, the rapid response services that are mapped to the Directory of Services (</a:t>
                      </a:r>
                      <a:r>
                        <a:rPr lang="en-GB" sz="1500" kern="1200" dirty="0" err="1">
                          <a:solidFill>
                            <a:schemeClr val="dk1"/>
                          </a:solidFill>
                          <a:effectLst/>
                          <a:latin typeface="+mn-lt"/>
                          <a:ea typeface="+mn-ea"/>
                          <a:cs typeface="+mn-cs"/>
                        </a:rPr>
                        <a:t>DoS</a:t>
                      </a:r>
                      <a:r>
                        <a:rPr lang="en-GB" sz="1500" kern="1200" dirty="0">
                          <a:solidFill>
                            <a:schemeClr val="dk1"/>
                          </a:solidFill>
                          <a:effectLst/>
                          <a:latin typeface="+mn-lt"/>
                          <a:ea typeface="+mn-ea"/>
                          <a:cs typeface="+mn-cs"/>
                        </a:rPr>
                        <a:t>), and demonstrate:</a:t>
                      </a:r>
                    </a:p>
                    <a:p>
                      <a:pPr marL="171450" lvl="0" indent="-171450">
                        <a:buFont typeface="Arial" pitchFamily="34" charset="0"/>
                        <a:buChar char="•"/>
                      </a:pPr>
                      <a:r>
                        <a:rPr lang="en-GB" sz="1500" kern="1200" dirty="0">
                          <a:solidFill>
                            <a:schemeClr val="dk1"/>
                          </a:solidFill>
                          <a:effectLst/>
                          <a:latin typeface="+mn-lt"/>
                          <a:ea typeface="+mn-ea"/>
                          <a:cs typeface="+mn-cs"/>
                        </a:rPr>
                        <a:t>their opening hours</a:t>
                      </a:r>
                    </a:p>
                    <a:p>
                      <a:pPr marL="171450" lvl="0" indent="-171450">
                        <a:buFont typeface="Arial" pitchFamily="34" charset="0"/>
                        <a:buChar char="•"/>
                      </a:pPr>
                      <a:r>
                        <a:rPr lang="en-GB" sz="1500" kern="1200" dirty="0">
                          <a:solidFill>
                            <a:schemeClr val="dk1"/>
                          </a:solidFill>
                          <a:effectLst/>
                          <a:latin typeface="+mn-lt"/>
                          <a:ea typeface="+mn-ea"/>
                          <a:cs typeface="+mn-cs"/>
                        </a:rPr>
                        <a:t>the proportion of calls they receive that are responded to in 2 hours or under</a:t>
                      </a:r>
                    </a:p>
                    <a:p>
                      <a:pPr marL="171450" lvl="0" indent="-171450">
                        <a:buFont typeface="Arial" pitchFamily="34" charset="0"/>
                        <a:buChar char="•"/>
                      </a:pPr>
                      <a:r>
                        <a:rPr lang="en-GB" sz="1500" kern="1200" dirty="0">
                          <a:solidFill>
                            <a:schemeClr val="dk1"/>
                          </a:solidFill>
                          <a:effectLst/>
                          <a:latin typeface="+mn-lt"/>
                          <a:ea typeface="+mn-ea"/>
                          <a:cs typeface="+mn-cs"/>
                        </a:rPr>
                        <a:t>of those calls responded to in over 2 hours, the length of time that these are responded to in</a:t>
                      </a:r>
                    </a:p>
                    <a:p>
                      <a:pPr marL="171450" lvl="0" indent="-171450">
                        <a:buFont typeface="Arial" pitchFamily="34" charset="0"/>
                        <a:buChar char="•"/>
                      </a:pPr>
                      <a:r>
                        <a:rPr lang="en-GB" sz="1500" kern="1200" dirty="0">
                          <a:solidFill>
                            <a:schemeClr val="dk1"/>
                          </a:solidFill>
                          <a:effectLst/>
                          <a:latin typeface="+mn-lt"/>
                          <a:ea typeface="+mn-ea"/>
                          <a:cs typeface="+mn-cs"/>
                        </a:rPr>
                        <a:t>the number of referrals the service currently accepts from 111</a:t>
                      </a:r>
                    </a:p>
                    <a:p>
                      <a:pPr marL="171450" lvl="0" indent="-171450">
                        <a:buFont typeface="Arial" pitchFamily="34" charset="0"/>
                        <a:buChar char="•"/>
                      </a:pPr>
                      <a:r>
                        <a:rPr lang="en-GB" sz="1500" kern="1200" dirty="0">
                          <a:solidFill>
                            <a:schemeClr val="dk1"/>
                          </a:solidFill>
                          <a:effectLst/>
                          <a:latin typeface="+mn-lt"/>
                          <a:ea typeface="+mn-ea"/>
                          <a:cs typeface="+mn-cs"/>
                        </a:rPr>
                        <a:t>the number of referrals the service currently declines from 111</a:t>
                      </a:r>
                    </a:p>
                    <a:p>
                      <a:pPr marL="171450" lvl="0" indent="-171450">
                        <a:buFont typeface="Arial" pitchFamily="34" charset="0"/>
                        <a:buChar char="•"/>
                      </a:pPr>
                      <a:r>
                        <a:rPr lang="en-GB" sz="1500" kern="1200" dirty="0">
                          <a:solidFill>
                            <a:schemeClr val="dk1"/>
                          </a:solidFill>
                          <a:effectLst/>
                          <a:latin typeface="+mn-lt"/>
                          <a:ea typeface="+mn-ea"/>
                          <a:cs typeface="+mn-cs"/>
                        </a:rPr>
                        <a:t>the number of referrals the service currently receives from 999</a:t>
                      </a:r>
                    </a:p>
                    <a:p>
                      <a:pPr marL="171450" lvl="0" indent="-171450">
                        <a:buFont typeface="Arial" pitchFamily="34" charset="0"/>
                        <a:buChar char="•"/>
                      </a:pPr>
                      <a:r>
                        <a:rPr lang="en-GB" sz="1500" kern="1200" dirty="0">
                          <a:solidFill>
                            <a:schemeClr val="dk1"/>
                          </a:solidFill>
                          <a:effectLst/>
                          <a:latin typeface="+mn-lt"/>
                          <a:ea typeface="+mn-ea"/>
                          <a:cs typeface="+mn-cs"/>
                        </a:rPr>
                        <a:t>data showing the largest sources of referrals for the service</a:t>
                      </a:r>
                    </a:p>
                    <a:p>
                      <a:pPr marL="171450" lvl="0" indent="-171450">
                        <a:buFont typeface="Arial" pitchFamily="34" charset="0"/>
                        <a:buChar char="•"/>
                      </a:pPr>
                      <a:r>
                        <a:rPr lang="en-GB" sz="1500" kern="1200" dirty="0">
                          <a:solidFill>
                            <a:schemeClr val="dk1"/>
                          </a:solidFill>
                          <a:effectLst/>
                          <a:latin typeface="+mn-lt"/>
                          <a:ea typeface="+mn-ea"/>
                          <a:cs typeface="+mn-cs"/>
                        </a:rPr>
                        <a:t>contact details for the service (name of lead, phone-number and email address)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500" baseline="0" dirty="0"/>
                    </a:p>
                  </a:txBody>
                  <a:tcPr marL="102219" marR="102219" marT="49508" marB="133292"/>
                </a:tc>
                <a:tc>
                  <a:txBody>
                    <a:bodyPr/>
                    <a:lstStyle/>
                    <a:p>
                      <a:pPr marL="0" indent="0" algn="l" defTabSz="914400" rtl="0" eaLnBrk="1" latinLnBrk="0" hangingPunct="1">
                        <a:spcBef>
                          <a:spcPts val="0"/>
                        </a:spcBef>
                        <a:spcAft>
                          <a:spcPts val="0"/>
                        </a:spcAft>
                        <a:buFont typeface="Arial" panose="020B0604020202020204" pitchFamily="34" charset="0"/>
                        <a:buNone/>
                      </a:pPr>
                      <a:r>
                        <a:rPr lang="en-GB" sz="1500" kern="1200" baseline="0" dirty="0" err="1">
                          <a:solidFill>
                            <a:schemeClr val="tx1"/>
                          </a:solidFill>
                          <a:latin typeface="+mn-lt"/>
                          <a:ea typeface="+mn-ea"/>
                          <a:cs typeface="+mn-cs"/>
                        </a:rPr>
                        <a:t>Ongoing</a:t>
                      </a:r>
                      <a:endParaRPr lang="en-GB" sz="1500" kern="1200" baseline="0" dirty="0">
                        <a:solidFill>
                          <a:schemeClr val="tx1"/>
                        </a:solidFill>
                        <a:latin typeface="+mn-lt"/>
                        <a:ea typeface="+mn-ea"/>
                        <a:cs typeface="+mn-cs"/>
                      </a:endParaRPr>
                    </a:p>
                  </a:txBody>
                  <a:tcPr marL="102219" marR="102219" marT="49508" marB="133292"/>
                </a:tc>
                <a:extLst>
                  <a:ext uri="{0D108BD9-81ED-4DB2-BD59-A6C34878D82A}">
                    <a16:rowId xmlns:a16="http://schemas.microsoft.com/office/drawing/2014/main" val="10003"/>
                  </a:ext>
                </a:extLst>
              </a:tr>
            </a:tbl>
          </a:graphicData>
        </a:graphic>
      </p:graphicFrame>
      <p:sp>
        <p:nvSpPr>
          <p:cNvPr id="6" name="Title 5"/>
          <p:cNvSpPr>
            <a:spLocks noGrp="1"/>
          </p:cNvSpPr>
          <p:nvPr>
            <p:ph type="title"/>
          </p:nvPr>
        </p:nvSpPr>
        <p:spPr>
          <a:solidFill>
            <a:schemeClr val="accent1"/>
          </a:solidFill>
        </p:spPr>
        <p:txBody>
          <a:bodyPr>
            <a:normAutofit fontScale="90000"/>
          </a:bodyPr>
          <a:lstStyle/>
          <a:p>
            <a:r>
              <a:rPr lang="en-GB" dirty="0"/>
              <a:t>Deliverables</a:t>
            </a:r>
          </a:p>
        </p:txBody>
      </p:sp>
      <p:sp>
        <p:nvSpPr>
          <p:cNvPr id="7" name="Slide Number Placeholder 5"/>
          <p:cNvSpPr txBox="1">
            <a:spLocks/>
          </p:cNvSpPr>
          <p:nvPr/>
        </p:nvSpPr>
        <p:spPr>
          <a:xfrm>
            <a:off x="7932705" y="6868643"/>
            <a:ext cx="2423266" cy="386255"/>
          </a:xfrm>
          <a:prstGeom prst="rect">
            <a:avLst/>
          </a:prstGeom>
        </p:spPr>
        <p:txBody>
          <a:bodyPr vert="horz" lIns="100565" tIns="50286" rIns="100565" bIns="50286"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F7A4AC-F8A7-4DE7-9B80-889D78444038}" type="slidenum">
              <a:rPr lang="en-GB" smtClean="0">
                <a:solidFill>
                  <a:prstClr val="black">
                    <a:tint val="75000"/>
                  </a:prstClr>
                </a:solidFill>
              </a:rPr>
              <a:pPr/>
              <a:t>10</a:t>
            </a:fld>
            <a:endParaRPr lang="en-GB" dirty="0">
              <a:solidFill>
                <a:prstClr val="black">
                  <a:tint val="75000"/>
                </a:prstClr>
              </a:solidFill>
            </a:endParaRPr>
          </a:p>
        </p:txBody>
      </p:sp>
    </p:spTree>
    <p:extLst>
      <p:ext uri="{BB962C8B-B14F-4D97-AF65-F5344CB8AC3E}">
        <p14:creationId xmlns:p14="http://schemas.microsoft.com/office/powerpoint/2010/main" val="313262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Rectangle 68" hidden="1"/>
          <p:cNvGraphicFramePr>
            <a:graphicFrameLocks/>
          </p:cNvGraphicFramePr>
          <p:nvPr>
            <p:custDataLst>
              <p:tags r:id="rId2"/>
            </p:custDataLst>
            <p:extLst>
              <p:ext uri="{D42A27DB-BD31-4B8C-83A1-F6EECF244321}">
                <p14:modId xmlns:p14="http://schemas.microsoft.com/office/powerpoint/2010/main" val="2232726000"/>
              </p:ext>
            </p:extLst>
          </p:nvPr>
        </p:nvGraphicFramePr>
        <p:xfrm>
          <a:off x="22" y="0"/>
          <a:ext cx="183909" cy="171296"/>
        </p:xfrm>
        <a:graphic>
          <a:graphicData uri="http://schemas.openxmlformats.org/presentationml/2006/ole">
            <mc:AlternateContent xmlns:mc="http://schemas.openxmlformats.org/markup-compatibility/2006">
              <mc:Choice xmlns:v="urn:schemas-microsoft-com:vml" Requires="v">
                <p:oleObj spid="_x0000_s8196" name="think-cell Slide" r:id="rId5" imgW="0" imgH="0" progId="TCLayout.ActiveDocument.1">
                  <p:embed/>
                </p:oleObj>
              </mc:Choice>
              <mc:Fallback>
                <p:oleObj name="think-cell Slide" r:id="rId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2" y="0"/>
                        <a:ext cx="183909" cy="17129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itle 1"/>
          <p:cNvSpPr>
            <a:spLocks noGrp="1"/>
          </p:cNvSpPr>
          <p:nvPr>
            <p:ph type="title"/>
          </p:nvPr>
        </p:nvSpPr>
        <p:spPr>
          <a:solidFill>
            <a:srgbClr val="0070C0"/>
          </a:solidFill>
          <a:ln>
            <a:solidFill>
              <a:srgbClr val="0070C0"/>
            </a:solidFill>
          </a:ln>
        </p:spPr>
        <p:txBody>
          <a:bodyPr>
            <a:noAutofit/>
          </a:bodyPr>
          <a:lstStyle/>
          <a:p>
            <a:r>
              <a:rPr lang="en-GB" sz="3100" dirty="0">
                <a:latin typeface="Arial Black" pitchFamily="34" charset="0"/>
              </a:rPr>
              <a:t>North East London</a:t>
            </a:r>
          </a:p>
        </p:txBody>
      </p:sp>
      <p:grpSp>
        <p:nvGrpSpPr>
          <p:cNvPr id="14" name="Group 13"/>
          <p:cNvGrpSpPr/>
          <p:nvPr/>
        </p:nvGrpSpPr>
        <p:grpSpPr>
          <a:xfrm>
            <a:off x="1303866" y="1062788"/>
            <a:ext cx="8552955" cy="5504069"/>
            <a:chOff x="4014664" y="1604748"/>
            <a:chExt cx="3913188" cy="2454275"/>
          </a:xfrm>
        </p:grpSpPr>
        <p:sp>
          <p:nvSpPr>
            <p:cNvPr id="15" name="Freeform 17"/>
            <p:cNvSpPr>
              <a:spLocks/>
            </p:cNvSpPr>
            <p:nvPr/>
          </p:nvSpPr>
          <p:spPr bwMode="gray">
            <a:xfrm>
              <a:off x="6335589" y="2082586"/>
              <a:ext cx="1592263" cy="1976437"/>
            </a:xfrm>
            <a:custGeom>
              <a:avLst/>
              <a:gdLst>
                <a:gd name="T0" fmla="*/ 2147483647 w 1176"/>
                <a:gd name="T1" fmla="*/ 2147483647 h 1460"/>
                <a:gd name="T2" fmla="*/ 2147483647 w 1176"/>
                <a:gd name="T3" fmla="*/ 2147483647 h 1460"/>
                <a:gd name="T4" fmla="*/ 2147483647 w 1176"/>
                <a:gd name="T5" fmla="*/ 2147483647 h 1460"/>
                <a:gd name="T6" fmla="*/ 2147483647 w 1176"/>
                <a:gd name="T7" fmla="*/ 2147483647 h 1460"/>
                <a:gd name="T8" fmla="*/ 2147483647 w 1176"/>
                <a:gd name="T9" fmla="*/ 2147483647 h 1460"/>
                <a:gd name="T10" fmla="*/ 2147483647 w 1176"/>
                <a:gd name="T11" fmla="*/ 2147483647 h 1460"/>
                <a:gd name="T12" fmla="*/ 2147483647 w 1176"/>
                <a:gd name="T13" fmla="*/ 2147483647 h 1460"/>
                <a:gd name="T14" fmla="*/ 2147483647 w 1176"/>
                <a:gd name="T15" fmla="*/ 2147483647 h 1460"/>
                <a:gd name="T16" fmla="*/ 2147483647 w 1176"/>
                <a:gd name="T17" fmla="*/ 2147483647 h 1460"/>
                <a:gd name="T18" fmla="*/ 2147483647 w 1176"/>
                <a:gd name="T19" fmla="*/ 2147483647 h 1460"/>
                <a:gd name="T20" fmla="*/ 2147483647 w 1176"/>
                <a:gd name="T21" fmla="*/ 2147483647 h 1460"/>
                <a:gd name="T22" fmla="*/ 2147483647 w 1176"/>
                <a:gd name="T23" fmla="*/ 2147483647 h 1460"/>
                <a:gd name="T24" fmla="*/ 2147483647 w 1176"/>
                <a:gd name="T25" fmla="*/ 2147483647 h 1460"/>
                <a:gd name="T26" fmla="*/ 2147483647 w 1176"/>
                <a:gd name="T27" fmla="*/ 2147483647 h 1460"/>
                <a:gd name="T28" fmla="*/ 2147483647 w 1176"/>
                <a:gd name="T29" fmla="*/ 2147483647 h 1460"/>
                <a:gd name="T30" fmla="*/ 2147483647 w 1176"/>
                <a:gd name="T31" fmla="*/ 2147483647 h 1460"/>
                <a:gd name="T32" fmla="*/ 2147483647 w 1176"/>
                <a:gd name="T33" fmla="*/ 2147483647 h 1460"/>
                <a:gd name="T34" fmla="*/ 2147483647 w 1176"/>
                <a:gd name="T35" fmla="*/ 0 h 1460"/>
                <a:gd name="T36" fmla="*/ 2147483647 w 1176"/>
                <a:gd name="T37" fmla="*/ 2147483647 h 1460"/>
                <a:gd name="T38" fmla="*/ 2147483647 w 1176"/>
                <a:gd name="T39" fmla="*/ 2147483647 h 1460"/>
                <a:gd name="T40" fmla="*/ 2147483647 w 1176"/>
                <a:gd name="T41" fmla="*/ 2147483647 h 1460"/>
                <a:gd name="T42" fmla="*/ 2147483647 w 1176"/>
                <a:gd name="T43" fmla="*/ 2147483647 h 1460"/>
                <a:gd name="T44" fmla="*/ 2147483647 w 1176"/>
                <a:gd name="T45" fmla="*/ 2147483647 h 1460"/>
                <a:gd name="T46" fmla="*/ 2147483647 w 1176"/>
                <a:gd name="T47" fmla="*/ 2147483647 h 1460"/>
                <a:gd name="T48" fmla="*/ 2147483647 w 1176"/>
                <a:gd name="T49" fmla="*/ 2147483647 h 1460"/>
                <a:gd name="T50" fmla="*/ 2147483647 w 1176"/>
                <a:gd name="T51" fmla="*/ 2147483647 h 1460"/>
                <a:gd name="T52" fmla="*/ 2147483647 w 1176"/>
                <a:gd name="T53" fmla="*/ 2147483647 h 1460"/>
                <a:gd name="T54" fmla="*/ 2147483647 w 1176"/>
                <a:gd name="T55" fmla="*/ 2147483647 h 1460"/>
                <a:gd name="T56" fmla="*/ 2147483647 w 1176"/>
                <a:gd name="T57" fmla="*/ 2147483647 h 1460"/>
                <a:gd name="T58" fmla="*/ 2147483647 w 1176"/>
                <a:gd name="T59" fmla="*/ 2147483647 h 1460"/>
                <a:gd name="T60" fmla="*/ 2147483647 w 1176"/>
                <a:gd name="T61" fmla="*/ 2147483647 h 1460"/>
                <a:gd name="T62" fmla="*/ 2147483647 w 1176"/>
                <a:gd name="T63" fmla="*/ 2147483647 h 1460"/>
                <a:gd name="T64" fmla="*/ 2147483647 w 1176"/>
                <a:gd name="T65" fmla="*/ 2147483647 h 1460"/>
                <a:gd name="T66" fmla="*/ 2147483647 w 1176"/>
                <a:gd name="T67" fmla="*/ 2147483647 h 1460"/>
                <a:gd name="T68" fmla="*/ 2147483647 w 1176"/>
                <a:gd name="T69" fmla="*/ 2147483647 h 1460"/>
                <a:gd name="T70" fmla="*/ 2147483647 w 1176"/>
                <a:gd name="T71" fmla="*/ 2147483647 h 1460"/>
                <a:gd name="T72" fmla="*/ 2147483647 w 1176"/>
                <a:gd name="T73" fmla="*/ 2147483647 h 1460"/>
                <a:gd name="T74" fmla="*/ 2147483647 w 1176"/>
                <a:gd name="T75" fmla="*/ 2147483647 h 14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6"/>
                <a:gd name="T115" fmla="*/ 0 h 1460"/>
                <a:gd name="T116" fmla="*/ 1176 w 1176"/>
                <a:gd name="T117" fmla="*/ 1460 h 14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6" h="1460">
                  <a:moveTo>
                    <a:pt x="21" y="1184"/>
                  </a:moveTo>
                  <a:lnTo>
                    <a:pt x="64" y="1064"/>
                  </a:lnTo>
                  <a:lnTo>
                    <a:pt x="71" y="1042"/>
                  </a:lnTo>
                  <a:lnTo>
                    <a:pt x="142" y="943"/>
                  </a:lnTo>
                  <a:lnTo>
                    <a:pt x="191" y="901"/>
                  </a:lnTo>
                  <a:lnTo>
                    <a:pt x="199" y="872"/>
                  </a:lnTo>
                  <a:lnTo>
                    <a:pt x="227" y="844"/>
                  </a:lnTo>
                  <a:lnTo>
                    <a:pt x="234" y="830"/>
                  </a:lnTo>
                  <a:lnTo>
                    <a:pt x="262" y="780"/>
                  </a:lnTo>
                  <a:lnTo>
                    <a:pt x="234" y="752"/>
                  </a:lnTo>
                  <a:lnTo>
                    <a:pt x="234" y="730"/>
                  </a:lnTo>
                  <a:lnTo>
                    <a:pt x="241" y="667"/>
                  </a:lnTo>
                  <a:lnTo>
                    <a:pt x="191" y="638"/>
                  </a:lnTo>
                  <a:lnTo>
                    <a:pt x="156" y="652"/>
                  </a:lnTo>
                  <a:lnTo>
                    <a:pt x="99" y="652"/>
                  </a:lnTo>
                  <a:lnTo>
                    <a:pt x="50" y="596"/>
                  </a:lnTo>
                  <a:lnTo>
                    <a:pt x="0" y="575"/>
                  </a:lnTo>
                  <a:lnTo>
                    <a:pt x="43" y="560"/>
                  </a:lnTo>
                  <a:lnTo>
                    <a:pt x="43" y="461"/>
                  </a:lnTo>
                  <a:lnTo>
                    <a:pt x="57" y="447"/>
                  </a:lnTo>
                  <a:lnTo>
                    <a:pt x="71" y="426"/>
                  </a:lnTo>
                  <a:lnTo>
                    <a:pt x="85" y="305"/>
                  </a:lnTo>
                  <a:lnTo>
                    <a:pt x="78" y="270"/>
                  </a:lnTo>
                  <a:lnTo>
                    <a:pt x="92" y="185"/>
                  </a:lnTo>
                  <a:lnTo>
                    <a:pt x="99" y="135"/>
                  </a:lnTo>
                  <a:lnTo>
                    <a:pt x="43" y="15"/>
                  </a:lnTo>
                  <a:lnTo>
                    <a:pt x="85" y="15"/>
                  </a:lnTo>
                  <a:lnTo>
                    <a:pt x="128" y="29"/>
                  </a:lnTo>
                  <a:lnTo>
                    <a:pt x="206" y="50"/>
                  </a:lnTo>
                  <a:lnTo>
                    <a:pt x="241" y="57"/>
                  </a:lnTo>
                  <a:lnTo>
                    <a:pt x="333" y="29"/>
                  </a:lnTo>
                  <a:lnTo>
                    <a:pt x="418" y="43"/>
                  </a:lnTo>
                  <a:lnTo>
                    <a:pt x="439" y="43"/>
                  </a:lnTo>
                  <a:lnTo>
                    <a:pt x="468" y="57"/>
                  </a:lnTo>
                  <a:lnTo>
                    <a:pt x="517" y="36"/>
                  </a:lnTo>
                  <a:lnTo>
                    <a:pt x="610" y="0"/>
                  </a:lnTo>
                  <a:lnTo>
                    <a:pt x="787" y="206"/>
                  </a:lnTo>
                  <a:lnTo>
                    <a:pt x="815" y="277"/>
                  </a:lnTo>
                  <a:lnTo>
                    <a:pt x="787" y="291"/>
                  </a:lnTo>
                  <a:lnTo>
                    <a:pt x="751" y="334"/>
                  </a:lnTo>
                  <a:lnTo>
                    <a:pt x="794" y="348"/>
                  </a:lnTo>
                  <a:lnTo>
                    <a:pt x="858" y="390"/>
                  </a:lnTo>
                  <a:lnTo>
                    <a:pt x="836" y="461"/>
                  </a:lnTo>
                  <a:lnTo>
                    <a:pt x="872" y="539"/>
                  </a:lnTo>
                  <a:lnTo>
                    <a:pt x="921" y="660"/>
                  </a:lnTo>
                  <a:lnTo>
                    <a:pt x="928" y="738"/>
                  </a:lnTo>
                  <a:lnTo>
                    <a:pt x="1077" y="759"/>
                  </a:lnTo>
                  <a:lnTo>
                    <a:pt x="1077" y="837"/>
                  </a:lnTo>
                  <a:lnTo>
                    <a:pt x="1148" y="915"/>
                  </a:lnTo>
                  <a:lnTo>
                    <a:pt x="1176" y="1007"/>
                  </a:lnTo>
                  <a:lnTo>
                    <a:pt x="1176" y="1035"/>
                  </a:lnTo>
                  <a:lnTo>
                    <a:pt x="1155" y="1028"/>
                  </a:lnTo>
                  <a:lnTo>
                    <a:pt x="935" y="1028"/>
                  </a:lnTo>
                  <a:lnTo>
                    <a:pt x="935" y="1064"/>
                  </a:lnTo>
                  <a:lnTo>
                    <a:pt x="900" y="1064"/>
                  </a:lnTo>
                  <a:lnTo>
                    <a:pt x="843" y="1049"/>
                  </a:lnTo>
                  <a:lnTo>
                    <a:pt x="730" y="1064"/>
                  </a:lnTo>
                  <a:lnTo>
                    <a:pt x="695" y="1198"/>
                  </a:lnTo>
                  <a:lnTo>
                    <a:pt x="673" y="1198"/>
                  </a:lnTo>
                  <a:lnTo>
                    <a:pt x="638" y="1184"/>
                  </a:lnTo>
                  <a:lnTo>
                    <a:pt x="624" y="1085"/>
                  </a:lnTo>
                  <a:lnTo>
                    <a:pt x="524" y="1163"/>
                  </a:lnTo>
                  <a:lnTo>
                    <a:pt x="546" y="1276"/>
                  </a:lnTo>
                  <a:lnTo>
                    <a:pt x="439" y="1297"/>
                  </a:lnTo>
                  <a:lnTo>
                    <a:pt x="461" y="1361"/>
                  </a:lnTo>
                  <a:lnTo>
                    <a:pt x="432" y="1368"/>
                  </a:lnTo>
                  <a:lnTo>
                    <a:pt x="340" y="1397"/>
                  </a:lnTo>
                  <a:lnTo>
                    <a:pt x="312" y="1453"/>
                  </a:lnTo>
                  <a:lnTo>
                    <a:pt x="234" y="1446"/>
                  </a:lnTo>
                  <a:lnTo>
                    <a:pt x="184" y="1460"/>
                  </a:lnTo>
                  <a:lnTo>
                    <a:pt x="149" y="1439"/>
                  </a:lnTo>
                  <a:lnTo>
                    <a:pt x="128" y="1382"/>
                  </a:lnTo>
                  <a:lnTo>
                    <a:pt x="142" y="1326"/>
                  </a:lnTo>
                  <a:lnTo>
                    <a:pt x="114" y="1248"/>
                  </a:lnTo>
                  <a:lnTo>
                    <a:pt x="106" y="1234"/>
                  </a:lnTo>
                  <a:lnTo>
                    <a:pt x="43" y="1184"/>
                  </a:lnTo>
                  <a:lnTo>
                    <a:pt x="21" y="1184"/>
                  </a:lnTo>
                  <a:close/>
                </a:path>
              </a:pathLst>
            </a:custGeom>
            <a:solidFill>
              <a:srgbClr val="00B050"/>
            </a:solidFill>
            <a:ln w="9525">
              <a:solidFill>
                <a:schemeClr val="bg1"/>
              </a:solidFill>
              <a:round/>
              <a:headEnd/>
              <a:tailEnd/>
            </a:ln>
          </p:spPr>
          <p:txBody>
            <a:bodyPr/>
            <a:lstStyle/>
            <a:p>
              <a:pPr defTabSz="1005960" fontAlgn="base">
                <a:spcBef>
                  <a:spcPct val="0"/>
                </a:spcBef>
                <a:spcAft>
                  <a:spcPct val="0"/>
                </a:spcAft>
              </a:pPr>
              <a:endParaRPr lang="en-GB">
                <a:solidFill>
                  <a:srgbClr val="1A1A70"/>
                </a:solidFill>
              </a:endParaRPr>
            </a:p>
          </p:txBody>
        </p:sp>
        <p:sp>
          <p:nvSpPr>
            <p:cNvPr id="16" name="Freeform 28"/>
            <p:cNvSpPr>
              <a:spLocks/>
            </p:cNvSpPr>
            <p:nvPr/>
          </p:nvSpPr>
          <p:spPr bwMode="gray">
            <a:xfrm>
              <a:off x="4233739" y="2985873"/>
              <a:ext cx="827088" cy="842963"/>
            </a:xfrm>
            <a:custGeom>
              <a:avLst/>
              <a:gdLst>
                <a:gd name="T0" fmla="*/ 2147483647 w 610"/>
                <a:gd name="T1" fmla="*/ 2147483647 h 623"/>
                <a:gd name="T2" fmla="*/ 2147483647 w 610"/>
                <a:gd name="T3" fmla="*/ 2147483647 h 623"/>
                <a:gd name="T4" fmla="*/ 2147483647 w 610"/>
                <a:gd name="T5" fmla="*/ 2147483647 h 623"/>
                <a:gd name="T6" fmla="*/ 2147483647 w 610"/>
                <a:gd name="T7" fmla="*/ 2147483647 h 623"/>
                <a:gd name="T8" fmla="*/ 2147483647 w 610"/>
                <a:gd name="T9" fmla="*/ 2147483647 h 623"/>
                <a:gd name="T10" fmla="*/ 2147483647 w 610"/>
                <a:gd name="T11" fmla="*/ 2147483647 h 623"/>
                <a:gd name="T12" fmla="*/ 2147483647 w 610"/>
                <a:gd name="T13" fmla="*/ 2147483647 h 623"/>
                <a:gd name="T14" fmla="*/ 2147483647 w 610"/>
                <a:gd name="T15" fmla="*/ 2147483647 h 623"/>
                <a:gd name="T16" fmla="*/ 2147483647 w 610"/>
                <a:gd name="T17" fmla="*/ 2147483647 h 623"/>
                <a:gd name="T18" fmla="*/ 2147483647 w 610"/>
                <a:gd name="T19" fmla="*/ 2147483647 h 623"/>
                <a:gd name="T20" fmla="*/ 2147483647 w 610"/>
                <a:gd name="T21" fmla="*/ 2147483647 h 623"/>
                <a:gd name="T22" fmla="*/ 2147483647 w 610"/>
                <a:gd name="T23" fmla="*/ 2147483647 h 623"/>
                <a:gd name="T24" fmla="*/ 2147483647 w 610"/>
                <a:gd name="T25" fmla="*/ 2147483647 h 623"/>
                <a:gd name="T26" fmla="*/ 2147483647 w 610"/>
                <a:gd name="T27" fmla="*/ 2147483647 h 623"/>
                <a:gd name="T28" fmla="*/ 2147483647 w 610"/>
                <a:gd name="T29" fmla="*/ 2147483647 h 623"/>
                <a:gd name="T30" fmla="*/ 2147483647 w 610"/>
                <a:gd name="T31" fmla="*/ 2147483647 h 623"/>
                <a:gd name="T32" fmla="*/ 2147483647 w 610"/>
                <a:gd name="T33" fmla="*/ 2147483647 h 623"/>
                <a:gd name="T34" fmla="*/ 2147483647 w 610"/>
                <a:gd name="T35" fmla="*/ 2147483647 h 623"/>
                <a:gd name="T36" fmla="*/ 2147483647 w 610"/>
                <a:gd name="T37" fmla="*/ 2147483647 h 623"/>
                <a:gd name="T38" fmla="*/ 2147483647 w 610"/>
                <a:gd name="T39" fmla="*/ 2147483647 h 623"/>
                <a:gd name="T40" fmla="*/ 2147483647 w 610"/>
                <a:gd name="T41" fmla="*/ 2147483647 h 623"/>
                <a:gd name="T42" fmla="*/ 2147483647 w 610"/>
                <a:gd name="T43" fmla="*/ 2147483647 h 623"/>
                <a:gd name="T44" fmla="*/ 2147483647 w 610"/>
                <a:gd name="T45" fmla="*/ 2147483647 h 623"/>
                <a:gd name="T46" fmla="*/ 2147483647 w 610"/>
                <a:gd name="T47" fmla="*/ 2147483647 h 623"/>
                <a:gd name="T48" fmla="*/ 2147483647 w 610"/>
                <a:gd name="T49" fmla="*/ 2147483647 h 623"/>
                <a:gd name="T50" fmla="*/ 2147483647 w 610"/>
                <a:gd name="T51" fmla="*/ 2147483647 h 623"/>
                <a:gd name="T52" fmla="*/ 2147483647 w 610"/>
                <a:gd name="T53" fmla="*/ 2147483647 h 623"/>
                <a:gd name="T54" fmla="*/ 2147483647 w 610"/>
                <a:gd name="T55" fmla="*/ 2147483647 h 623"/>
                <a:gd name="T56" fmla="*/ 2147483647 w 610"/>
                <a:gd name="T57" fmla="*/ 2147483647 h 623"/>
                <a:gd name="T58" fmla="*/ 2147483647 w 610"/>
                <a:gd name="T59" fmla="*/ 2147483647 h 623"/>
                <a:gd name="T60" fmla="*/ 2147483647 w 610"/>
                <a:gd name="T61" fmla="*/ 2147483647 h 623"/>
                <a:gd name="T62" fmla="*/ 2147483647 w 610"/>
                <a:gd name="T63" fmla="*/ 2147483647 h 6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0"/>
                <a:gd name="T97" fmla="*/ 0 h 623"/>
                <a:gd name="T98" fmla="*/ 610 w 610"/>
                <a:gd name="T99" fmla="*/ 623 h 6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0" h="623">
                  <a:moveTo>
                    <a:pt x="121" y="404"/>
                  </a:moveTo>
                  <a:lnTo>
                    <a:pt x="57" y="361"/>
                  </a:lnTo>
                  <a:lnTo>
                    <a:pt x="0" y="326"/>
                  </a:lnTo>
                  <a:lnTo>
                    <a:pt x="7" y="297"/>
                  </a:lnTo>
                  <a:lnTo>
                    <a:pt x="36" y="290"/>
                  </a:lnTo>
                  <a:lnTo>
                    <a:pt x="50" y="311"/>
                  </a:lnTo>
                  <a:lnTo>
                    <a:pt x="64" y="311"/>
                  </a:lnTo>
                  <a:lnTo>
                    <a:pt x="85" y="311"/>
                  </a:lnTo>
                  <a:lnTo>
                    <a:pt x="85" y="269"/>
                  </a:lnTo>
                  <a:lnTo>
                    <a:pt x="64" y="241"/>
                  </a:lnTo>
                  <a:lnTo>
                    <a:pt x="57" y="212"/>
                  </a:lnTo>
                  <a:lnTo>
                    <a:pt x="64" y="191"/>
                  </a:lnTo>
                  <a:lnTo>
                    <a:pt x="85" y="191"/>
                  </a:lnTo>
                  <a:lnTo>
                    <a:pt x="85" y="134"/>
                  </a:lnTo>
                  <a:lnTo>
                    <a:pt x="114" y="106"/>
                  </a:lnTo>
                  <a:lnTo>
                    <a:pt x="149" y="106"/>
                  </a:lnTo>
                  <a:lnTo>
                    <a:pt x="192" y="71"/>
                  </a:lnTo>
                  <a:lnTo>
                    <a:pt x="213" y="85"/>
                  </a:lnTo>
                  <a:lnTo>
                    <a:pt x="241" y="78"/>
                  </a:lnTo>
                  <a:lnTo>
                    <a:pt x="263" y="71"/>
                  </a:lnTo>
                  <a:lnTo>
                    <a:pt x="298" y="78"/>
                  </a:lnTo>
                  <a:lnTo>
                    <a:pt x="348" y="28"/>
                  </a:lnTo>
                  <a:lnTo>
                    <a:pt x="383" y="0"/>
                  </a:lnTo>
                  <a:lnTo>
                    <a:pt x="404" y="21"/>
                  </a:lnTo>
                  <a:lnTo>
                    <a:pt x="489" y="35"/>
                  </a:lnTo>
                  <a:lnTo>
                    <a:pt x="447" y="99"/>
                  </a:lnTo>
                  <a:lnTo>
                    <a:pt x="475" y="163"/>
                  </a:lnTo>
                  <a:lnTo>
                    <a:pt x="496" y="177"/>
                  </a:lnTo>
                  <a:lnTo>
                    <a:pt x="518" y="212"/>
                  </a:lnTo>
                  <a:lnTo>
                    <a:pt x="511" y="248"/>
                  </a:lnTo>
                  <a:lnTo>
                    <a:pt x="518" y="297"/>
                  </a:lnTo>
                  <a:lnTo>
                    <a:pt x="546" y="304"/>
                  </a:lnTo>
                  <a:lnTo>
                    <a:pt x="574" y="333"/>
                  </a:lnTo>
                  <a:lnTo>
                    <a:pt x="574" y="347"/>
                  </a:lnTo>
                  <a:lnTo>
                    <a:pt x="596" y="340"/>
                  </a:lnTo>
                  <a:lnTo>
                    <a:pt x="603" y="361"/>
                  </a:lnTo>
                  <a:lnTo>
                    <a:pt x="588" y="397"/>
                  </a:lnTo>
                  <a:lnTo>
                    <a:pt x="610" y="411"/>
                  </a:lnTo>
                  <a:lnTo>
                    <a:pt x="603" y="425"/>
                  </a:lnTo>
                  <a:lnTo>
                    <a:pt x="567" y="418"/>
                  </a:lnTo>
                  <a:lnTo>
                    <a:pt x="525" y="418"/>
                  </a:lnTo>
                  <a:lnTo>
                    <a:pt x="496" y="439"/>
                  </a:lnTo>
                  <a:lnTo>
                    <a:pt x="482" y="453"/>
                  </a:lnTo>
                  <a:lnTo>
                    <a:pt x="475" y="474"/>
                  </a:lnTo>
                  <a:lnTo>
                    <a:pt x="482" y="510"/>
                  </a:lnTo>
                  <a:lnTo>
                    <a:pt x="489" y="567"/>
                  </a:lnTo>
                  <a:lnTo>
                    <a:pt x="475" y="602"/>
                  </a:lnTo>
                  <a:lnTo>
                    <a:pt x="454" y="616"/>
                  </a:lnTo>
                  <a:lnTo>
                    <a:pt x="418" y="623"/>
                  </a:lnTo>
                  <a:lnTo>
                    <a:pt x="376" y="609"/>
                  </a:lnTo>
                  <a:lnTo>
                    <a:pt x="362" y="581"/>
                  </a:lnTo>
                  <a:lnTo>
                    <a:pt x="340" y="538"/>
                  </a:lnTo>
                  <a:lnTo>
                    <a:pt x="348" y="503"/>
                  </a:lnTo>
                  <a:lnTo>
                    <a:pt x="348" y="474"/>
                  </a:lnTo>
                  <a:lnTo>
                    <a:pt x="355" y="432"/>
                  </a:lnTo>
                  <a:lnTo>
                    <a:pt x="348" y="397"/>
                  </a:lnTo>
                  <a:lnTo>
                    <a:pt x="312" y="375"/>
                  </a:lnTo>
                  <a:lnTo>
                    <a:pt x="270" y="354"/>
                  </a:lnTo>
                  <a:lnTo>
                    <a:pt x="248" y="361"/>
                  </a:lnTo>
                  <a:lnTo>
                    <a:pt x="206" y="375"/>
                  </a:lnTo>
                  <a:lnTo>
                    <a:pt x="185" y="389"/>
                  </a:lnTo>
                  <a:lnTo>
                    <a:pt x="170" y="397"/>
                  </a:lnTo>
                  <a:lnTo>
                    <a:pt x="149" y="404"/>
                  </a:lnTo>
                  <a:lnTo>
                    <a:pt x="135" y="404"/>
                  </a:lnTo>
                  <a:lnTo>
                    <a:pt x="121" y="404"/>
                  </a:lnTo>
                  <a:close/>
                </a:path>
              </a:pathLst>
            </a:custGeom>
            <a:solidFill>
              <a:srgbClr val="00B0F0"/>
            </a:solidFill>
            <a:ln w="9525">
              <a:solidFill>
                <a:schemeClr val="bg1"/>
              </a:solidFill>
              <a:round/>
              <a:headEnd/>
              <a:tailEnd/>
            </a:ln>
          </p:spPr>
          <p:txBody>
            <a:bodyPr/>
            <a:lstStyle/>
            <a:p>
              <a:pPr defTabSz="1005960" fontAlgn="base">
                <a:spcBef>
                  <a:spcPct val="0"/>
                </a:spcBef>
                <a:spcAft>
                  <a:spcPct val="0"/>
                </a:spcAft>
              </a:pPr>
              <a:endParaRPr lang="en-GB" sz="900">
                <a:solidFill>
                  <a:srgbClr val="1A1A70"/>
                </a:solidFill>
              </a:endParaRPr>
            </a:p>
          </p:txBody>
        </p:sp>
        <p:sp>
          <p:nvSpPr>
            <p:cNvPr id="17" name="Freeform 2"/>
            <p:cNvSpPr>
              <a:spLocks/>
            </p:cNvSpPr>
            <p:nvPr/>
          </p:nvSpPr>
          <p:spPr bwMode="gray">
            <a:xfrm>
              <a:off x="4014664" y="3236698"/>
              <a:ext cx="330200" cy="174625"/>
            </a:xfrm>
            <a:custGeom>
              <a:avLst/>
              <a:gdLst>
                <a:gd name="T0" fmla="*/ 0 w 204"/>
                <a:gd name="T1" fmla="*/ 2147483647 h 108"/>
                <a:gd name="T2" fmla="*/ 2147483647 w 204"/>
                <a:gd name="T3" fmla="*/ 2147483647 h 108"/>
                <a:gd name="T4" fmla="*/ 2147483647 w 204"/>
                <a:gd name="T5" fmla="*/ 2147483647 h 108"/>
                <a:gd name="T6" fmla="*/ 2147483647 w 204"/>
                <a:gd name="T7" fmla="*/ 2147483647 h 108"/>
                <a:gd name="T8" fmla="*/ 2147483647 w 204"/>
                <a:gd name="T9" fmla="*/ 0 h 108"/>
                <a:gd name="T10" fmla="*/ 2147483647 w 204"/>
                <a:gd name="T11" fmla="*/ 2147483647 h 108"/>
                <a:gd name="T12" fmla="*/ 2147483647 w 204"/>
                <a:gd name="T13" fmla="*/ 2147483647 h 108"/>
                <a:gd name="T14" fmla="*/ 2147483647 w 204"/>
                <a:gd name="T15" fmla="*/ 2147483647 h 108"/>
                <a:gd name="T16" fmla="*/ 2147483647 w 204"/>
                <a:gd name="T17" fmla="*/ 2147483647 h 108"/>
                <a:gd name="T18" fmla="*/ 2147483647 w 204"/>
                <a:gd name="T19" fmla="*/ 2147483647 h 108"/>
                <a:gd name="T20" fmla="*/ 2147483647 w 204"/>
                <a:gd name="T21" fmla="*/ 2147483647 h 108"/>
                <a:gd name="T22" fmla="*/ 2147483647 w 204"/>
                <a:gd name="T23" fmla="*/ 2147483647 h 108"/>
                <a:gd name="T24" fmla="*/ 2147483647 w 204"/>
                <a:gd name="T25" fmla="*/ 2147483647 h 108"/>
                <a:gd name="T26" fmla="*/ 2147483647 w 204"/>
                <a:gd name="T27" fmla="*/ 2147483647 h 108"/>
                <a:gd name="T28" fmla="*/ 2147483647 w 204"/>
                <a:gd name="T29" fmla="*/ 2147483647 h 108"/>
                <a:gd name="T30" fmla="*/ 2147483647 w 204"/>
                <a:gd name="T31" fmla="*/ 2147483647 h 108"/>
                <a:gd name="T32" fmla="*/ 2147483647 w 204"/>
                <a:gd name="T33" fmla="*/ 2147483647 h 108"/>
                <a:gd name="T34" fmla="*/ 2147483647 w 204"/>
                <a:gd name="T35" fmla="*/ 2147483647 h 108"/>
                <a:gd name="T36" fmla="*/ 2147483647 w 204"/>
                <a:gd name="T37" fmla="*/ 2147483647 h 108"/>
                <a:gd name="T38" fmla="*/ 2147483647 w 204"/>
                <a:gd name="T39" fmla="*/ 2147483647 h 108"/>
                <a:gd name="T40" fmla="*/ 2147483647 w 204"/>
                <a:gd name="T41" fmla="*/ 2147483647 h 108"/>
                <a:gd name="T42" fmla="*/ 2147483647 w 204"/>
                <a:gd name="T43" fmla="*/ 2147483647 h 108"/>
                <a:gd name="T44" fmla="*/ 0 w 204"/>
                <a:gd name="T45" fmla="*/ 2147483647 h 1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08"/>
                <a:gd name="T71" fmla="*/ 204 w 204"/>
                <a:gd name="T72" fmla="*/ 108 h 1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08">
                  <a:moveTo>
                    <a:pt x="0" y="85"/>
                  </a:moveTo>
                  <a:lnTo>
                    <a:pt x="2" y="19"/>
                  </a:lnTo>
                  <a:lnTo>
                    <a:pt x="54" y="10"/>
                  </a:lnTo>
                  <a:lnTo>
                    <a:pt x="93" y="1"/>
                  </a:lnTo>
                  <a:lnTo>
                    <a:pt x="105" y="0"/>
                  </a:lnTo>
                  <a:lnTo>
                    <a:pt x="149" y="31"/>
                  </a:lnTo>
                  <a:lnTo>
                    <a:pt x="153" y="16"/>
                  </a:lnTo>
                  <a:lnTo>
                    <a:pt x="159" y="25"/>
                  </a:lnTo>
                  <a:lnTo>
                    <a:pt x="182" y="4"/>
                  </a:lnTo>
                  <a:lnTo>
                    <a:pt x="204" y="72"/>
                  </a:lnTo>
                  <a:lnTo>
                    <a:pt x="204" y="105"/>
                  </a:lnTo>
                  <a:lnTo>
                    <a:pt x="176" y="103"/>
                  </a:lnTo>
                  <a:lnTo>
                    <a:pt x="165" y="84"/>
                  </a:lnTo>
                  <a:lnTo>
                    <a:pt x="138" y="91"/>
                  </a:lnTo>
                  <a:lnTo>
                    <a:pt x="132" y="84"/>
                  </a:lnTo>
                  <a:lnTo>
                    <a:pt x="119" y="91"/>
                  </a:lnTo>
                  <a:lnTo>
                    <a:pt x="110" y="78"/>
                  </a:lnTo>
                  <a:lnTo>
                    <a:pt x="93" y="108"/>
                  </a:lnTo>
                  <a:lnTo>
                    <a:pt x="81" y="99"/>
                  </a:lnTo>
                  <a:lnTo>
                    <a:pt x="48" y="93"/>
                  </a:lnTo>
                  <a:lnTo>
                    <a:pt x="27" y="90"/>
                  </a:lnTo>
                  <a:lnTo>
                    <a:pt x="14" y="84"/>
                  </a:lnTo>
                  <a:lnTo>
                    <a:pt x="0" y="85"/>
                  </a:lnTo>
                  <a:close/>
                </a:path>
              </a:pathLst>
            </a:custGeom>
            <a:solidFill>
              <a:srgbClr val="00B0F0"/>
            </a:solidFill>
            <a:ln w="9525">
              <a:solidFill>
                <a:schemeClr val="bg1"/>
              </a:solidFill>
              <a:round/>
              <a:headEnd/>
              <a:tailEnd/>
            </a:ln>
          </p:spPr>
          <p:txBody>
            <a:bodyPr/>
            <a:lstStyle/>
            <a:p>
              <a:pPr defTabSz="1005960" fontAlgn="base">
                <a:spcBef>
                  <a:spcPct val="0"/>
                </a:spcBef>
                <a:spcAft>
                  <a:spcPct val="0"/>
                </a:spcAft>
              </a:pPr>
              <a:endParaRPr lang="en-GB" sz="900">
                <a:solidFill>
                  <a:srgbClr val="1A1A70"/>
                </a:solidFill>
              </a:endParaRPr>
            </a:p>
          </p:txBody>
        </p:sp>
        <p:sp>
          <p:nvSpPr>
            <p:cNvPr id="18" name="Freeform 3"/>
            <p:cNvSpPr>
              <a:spLocks/>
            </p:cNvSpPr>
            <p:nvPr/>
          </p:nvSpPr>
          <p:spPr bwMode="gray">
            <a:xfrm>
              <a:off x="5606927" y="2447711"/>
              <a:ext cx="1074737" cy="1236662"/>
            </a:xfrm>
            <a:custGeom>
              <a:avLst/>
              <a:gdLst>
                <a:gd name="T0" fmla="*/ 2147483647 w 793"/>
                <a:gd name="T1" fmla="*/ 2147483647 h 914"/>
                <a:gd name="T2" fmla="*/ 2147483647 w 793"/>
                <a:gd name="T3" fmla="*/ 2147483647 h 914"/>
                <a:gd name="T4" fmla="*/ 2147483647 w 793"/>
                <a:gd name="T5" fmla="*/ 2147483647 h 914"/>
                <a:gd name="T6" fmla="*/ 2147483647 w 793"/>
                <a:gd name="T7" fmla="*/ 2147483647 h 914"/>
                <a:gd name="T8" fmla="*/ 2147483647 w 793"/>
                <a:gd name="T9" fmla="*/ 2147483647 h 914"/>
                <a:gd name="T10" fmla="*/ 2147483647 w 793"/>
                <a:gd name="T11" fmla="*/ 2147483647 h 914"/>
                <a:gd name="T12" fmla="*/ 2147483647 w 793"/>
                <a:gd name="T13" fmla="*/ 2147483647 h 914"/>
                <a:gd name="T14" fmla="*/ 0 w 793"/>
                <a:gd name="T15" fmla="*/ 2147483647 h 914"/>
                <a:gd name="T16" fmla="*/ 2147483647 w 793"/>
                <a:gd name="T17" fmla="*/ 2147483647 h 914"/>
                <a:gd name="T18" fmla="*/ 2147483647 w 793"/>
                <a:gd name="T19" fmla="*/ 2147483647 h 914"/>
                <a:gd name="T20" fmla="*/ 2147483647 w 793"/>
                <a:gd name="T21" fmla="*/ 2147483647 h 914"/>
                <a:gd name="T22" fmla="*/ 2147483647 w 793"/>
                <a:gd name="T23" fmla="*/ 2147483647 h 914"/>
                <a:gd name="T24" fmla="*/ 2147483647 w 793"/>
                <a:gd name="T25" fmla="*/ 2147483647 h 914"/>
                <a:gd name="T26" fmla="*/ 2147483647 w 793"/>
                <a:gd name="T27" fmla="*/ 2147483647 h 914"/>
                <a:gd name="T28" fmla="*/ 2147483647 w 793"/>
                <a:gd name="T29" fmla="*/ 2147483647 h 914"/>
                <a:gd name="T30" fmla="*/ 2147483647 w 793"/>
                <a:gd name="T31" fmla="*/ 2147483647 h 914"/>
                <a:gd name="T32" fmla="*/ 2147483647 w 793"/>
                <a:gd name="T33" fmla="*/ 2147483647 h 914"/>
                <a:gd name="T34" fmla="*/ 2147483647 w 793"/>
                <a:gd name="T35" fmla="*/ 2147483647 h 914"/>
                <a:gd name="T36" fmla="*/ 2147483647 w 793"/>
                <a:gd name="T37" fmla="*/ 2147483647 h 914"/>
                <a:gd name="T38" fmla="*/ 2147483647 w 793"/>
                <a:gd name="T39" fmla="*/ 2147483647 h 914"/>
                <a:gd name="T40" fmla="*/ 2147483647 w 793"/>
                <a:gd name="T41" fmla="*/ 2147483647 h 914"/>
                <a:gd name="T42" fmla="*/ 2147483647 w 793"/>
                <a:gd name="T43" fmla="*/ 2147483647 h 914"/>
                <a:gd name="T44" fmla="*/ 2147483647 w 793"/>
                <a:gd name="T45" fmla="*/ 2147483647 h 914"/>
                <a:gd name="T46" fmla="*/ 2147483647 w 793"/>
                <a:gd name="T47" fmla="*/ 2147483647 h 914"/>
                <a:gd name="T48" fmla="*/ 2147483647 w 793"/>
                <a:gd name="T49" fmla="*/ 2147483647 h 914"/>
                <a:gd name="T50" fmla="*/ 2147483647 w 793"/>
                <a:gd name="T51" fmla="*/ 0 h 914"/>
                <a:gd name="T52" fmla="*/ 2147483647 w 793"/>
                <a:gd name="T53" fmla="*/ 2147483647 h 914"/>
                <a:gd name="T54" fmla="*/ 2147483647 w 793"/>
                <a:gd name="T55" fmla="*/ 2147483647 h 914"/>
                <a:gd name="T56" fmla="*/ 2147483647 w 793"/>
                <a:gd name="T57" fmla="*/ 2147483647 h 914"/>
                <a:gd name="T58" fmla="*/ 2147483647 w 793"/>
                <a:gd name="T59" fmla="*/ 2147483647 h 914"/>
                <a:gd name="T60" fmla="*/ 2147483647 w 793"/>
                <a:gd name="T61" fmla="*/ 2147483647 h 914"/>
                <a:gd name="T62" fmla="*/ 2147483647 w 793"/>
                <a:gd name="T63" fmla="*/ 2147483647 h 914"/>
                <a:gd name="T64" fmla="*/ 2147483647 w 793"/>
                <a:gd name="T65" fmla="*/ 2147483647 h 914"/>
                <a:gd name="T66" fmla="*/ 2147483647 w 793"/>
                <a:gd name="T67" fmla="*/ 2147483647 h 914"/>
                <a:gd name="T68" fmla="*/ 2147483647 w 793"/>
                <a:gd name="T69" fmla="*/ 2147483647 h 914"/>
                <a:gd name="T70" fmla="*/ 2147483647 w 793"/>
                <a:gd name="T71" fmla="*/ 2147483647 h 914"/>
                <a:gd name="T72" fmla="*/ 2147483647 w 793"/>
                <a:gd name="T73" fmla="*/ 2147483647 h 914"/>
                <a:gd name="T74" fmla="*/ 2147483647 w 793"/>
                <a:gd name="T75" fmla="*/ 2147483647 h 914"/>
                <a:gd name="T76" fmla="*/ 2147483647 w 793"/>
                <a:gd name="T77" fmla="*/ 2147483647 h 914"/>
                <a:gd name="T78" fmla="*/ 2147483647 w 793"/>
                <a:gd name="T79" fmla="*/ 2147483647 h 914"/>
                <a:gd name="T80" fmla="*/ 2147483647 w 793"/>
                <a:gd name="T81" fmla="*/ 2147483647 h 914"/>
                <a:gd name="T82" fmla="*/ 2147483647 w 793"/>
                <a:gd name="T83" fmla="*/ 2147483647 h 914"/>
                <a:gd name="T84" fmla="*/ 2147483647 w 793"/>
                <a:gd name="T85" fmla="*/ 2147483647 h 914"/>
                <a:gd name="T86" fmla="*/ 2147483647 w 793"/>
                <a:gd name="T87" fmla="*/ 2147483647 h 914"/>
                <a:gd name="T88" fmla="*/ 2147483647 w 793"/>
                <a:gd name="T89" fmla="*/ 2147483647 h 914"/>
                <a:gd name="T90" fmla="*/ 2147483647 w 793"/>
                <a:gd name="T91" fmla="*/ 2147483647 h 914"/>
                <a:gd name="T92" fmla="*/ 2147483647 w 793"/>
                <a:gd name="T93" fmla="*/ 2147483647 h 914"/>
                <a:gd name="T94" fmla="*/ 2147483647 w 793"/>
                <a:gd name="T95" fmla="*/ 2147483647 h 914"/>
                <a:gd name="T96" fmla="*/ 2147483647 w 793"/>
                <a:gd name="T97" fmla="*/ 2147483647 h 914"/>
                <a:gd name="T98" fmla="*/ 2147483647 w 793"/>
                <a:gd name="T99" fmla="*/ 2147483647 h 914"/>
                <a:gd name="T100" fmla="*/ 2147483647 w 793"/>
                <a:gd name="T101" fmla="*/ 2147483647 h 914"/>
                <a:gd name="T102" fmla="*/ 2147483647 w 793"/>
                <a:gd name="T103" fmla="*/ 2147483647 h 914"/>
                <a:gd name="T104" fmla="*/ 2147483647 w 793"/>
                <a:gd name="T105" fmla="*/ 2147483647 h 914"/>
                <a:gd name="T106" fmla="*/ 2147483647 w 793"/>
                <a:gd name="T107" fmla="*/ 2147483647 h 914"/>
                <a:gd name="T108" fmla="*/ 2147483647 w 793"/>
                <a:gd name="T109" fmla="*/ 2147483647 h 914"/>
                <a:gd name="T110" fmla="*/ 2147483647 w 793"/>
                <a:gd name="T111" fmla="*/ 2147483647 h 9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3"/>
                <a:gd name="T169" fmla="*/ 0 h 914"/>
                <a:gd name="T170" fmla="*/ 793 w 793"/>
                <a:gd name="T171" fmla="*/ 914 h 9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3" h="914">
                  <a:moveTo>
                    <a:pt x="156" y="815"/>
                  </a:moveTo>
                  <a:lnTo>
                    <a:pt x="141" y="701"/>
                  </a:lnTo>
                  <a:lnTo>
                    <a:pt x="99" y="694"/>
                  </a:lnTo>
                  <a:lnTo>
                    <a:pt x="78" y="673"/>
                  </a:lnTo>
                  <a:lnTo>
                    <a:pt x="28" y="645"/>
                  </a:lnTo>
                  <a:lnTo>
                    <a:pt x="28" y="623"/>
                  </a:lnTo>
                  <a:lnTo>
                    <a:pt x="21" y="574"/>
                  </a:lnTo>
                  <a:lnTo>
                    <a:pt x="0" y="538"/>
                  </a:lnTo>
                  <a:lnTo>
                    <a:pt x="21" y="496"/>
                  </a:lnTo>
                  <a:lnTo>
                    <a:pt x="49" y="503"/>
                  </a:lnTo>
                  <a:lnTo>
                    <a:pt x="92" y="503"/>
                  </a:lnTo>
                  <a:lnTo>
                    <a:pt x="127" y="482"/>
                  </a:lnTo>
                  <a:lnTo>
                    <a:pt x="177" y="468"/>
                  </a:lnTo>
                  <a:lnTo>
                    <a:pt x="198" y="496"/>
                  </a:lnTo>
                  <a:lnTo>
                    <a:pt x="283" y="446"/>
                  </a:lnTo>
                  <a:lnTo>
                    <a:pt x="283" y="439"/>
                  </a:lnTo>
                  <a:lnTo>
                    <a:pt x="311" y="439"/>
                  </a:lnTo>
                  <a:lnTo>
                    <a:pt x="375" y="347"/>
                  </a:lnTo>
                  <a:lnTo>
                    <a:pt x="404" y="340"/>
                  </a:lnTo>
                  <a:lnTo>
                    <a:pt x="432" y="319"/>
                  </a:lnTo>
                  <a:lnTo>
                    <a:pt x="439" y="297"/>
                  </a:lnTo>
                  <a:lnTo>
                    <a:pt x="446" y="241"/>
                  </a:lnTo>
                  <a:lnTo>
                    <a:pt x="474" y="170"/>
                  </a:lnTo>
                  <a:lnTo>
                    <a:pt x="446" y="163"/>
                  </a:lnTo>
                  <a:lnTo>
                    <a:pt x="446" y="106"/>
                  </a:lnTo>
                  <a:lnTo>
                    <a:pt x="609" y="0"/>
                  </a:lnTo>
                  <a:lnTo>
                    <a:pt x="616" y="35"/>
                  </a:lnTo>
                  <a:lnTo>
                    <a:pt x="602" y="156"/>
                  </a:lnTo>
                  <a:lnTo>
                    <a:pt x="588" y="177"/>
                  </a:lnTo>
                  <a:lnTo>
                    <a:pt x="574" y="191"/>
                  </a:lnTo>
                  <a:lnTo>
                    <a:pt x="574" y="290"/>
                  </a:lnTo>
                  <a:lnTo>
                    <a:pt x="531" y="305"/>
                  </a:lnTo>
                  <a:lnTo>
                    <a:pt x="581" y="326"/>
                  </a:lnTo>
                  <a:lnTo>
                    <a:pt x="630" y="382"/>
                  </a:lnTo>
                  <a:lnTo>
                    <a:pt x="687" y="382"/>
                  </a:lnTo>
                  <a:lnTo>
                    <a:pt x="722" y="368"/>
                  </a:lnTo>
                  <a:lnTo>
                    <a:pt x="772" y="397"/>
                  </a:lnTo>
                  <a:lnTo>
                    <a:pt x="765" y="460"/>
                  </a:lnTo>
                  <a:lnTo>
                    <a:pt x="765" y="482"/>
                  </a:lnTo>
                  <a:lnTo>
                    <a:pt x="793" y="510"/>
                  </a:lnTo>
                  <a:lnTo>
                    <a:pt x="765" y="560"/>
                  </a:lnTo>
                  <a:lnTo>
                    <a:pt x="758" y="574"/>
                  </a:lnTo>
                  <a:lnTo>
                    <a:pt x="730" y="602"/>
                  </a:lnTo>
                  <a:lnTo>
                    <a:pt x="722" y="631"/>
                  </a:lnTo>
                  <a:lnTo>
                    <a:pt x="673" y="673"/>
                  </a:lnTo>
                  <a:lnTo>
                    <a:pt x="602" y="772"/>
                  </a:lnTo>
                  <a:lnTo>
                    <a:pt x="595" y="794"/>
                  </a:lnTo>
                  <a:lnTo>
                    <a:pt x="552" y="914"/>
                  </a:lnTo>
                  <a:lnTo>
                    <a:pt x="460" y="864"/>
                  </a:lnTo>
                  <a:lnTo>
                    <a:pt x="389" y="808"/>
                  </a:lnTo>
                  <a:lnTo>
                    <a:pt x="347" y="794"/>
                  </a:lnTo>
                  <a:lnTo>
                    <a:pt x="326" y="801"/>
                  </a:lnTo>
                  <a:lnTo>
                    <a:pt x="283" y="822"/>
                  </a:lnTo>
                  <a:lnTo>
                    <a:pt x="212" y="843"/>
                  </a:lnTo>
                  <a:lnTo>
                    <a:pt x="177" y="836"/>
                  </a:lnTo>
                  <a:lnTo>
                    <a:pt x="156" y="815"/>
                  </a:lnTo>
                  <a:close/>
                </a:path>
              </a:pathLst>
            </a:custGeom>
            <a:solidFill>
              <a:srgbClr val="00B050"/>
            </a:solidFill>
            <a:ln w="9525">
              <a:solidFill>
                <a:schemeClr val="bg1"/>
              </a:solidFill>
              <a:round/>
              <a:headEnd/>
              <a:tailEnd/>
            </a:ln>
          </p:spPr>
          <p:txBody>
            <a:bodyPr/>
            <a:lstStyle/>
            <a:p>
              <a:pPr defTabSz="1005960" fontAlgn="base">
                <a:spcBef>
                  <a:spcPct val="0"/>
                </a:spcBef>
                <a:spcAft>
                  <a:spcPct val="0"/>
                </a:spcAft>
              </a:pPr>
              <a:endParaRPr lang="en-GB" sz="900">
                <a:solidFill>
                  <a:srgbClr val="1A1A70"/>
                </a:solidFill>
              </a:endParaRPr>
            </a:p>
          </p:txBody>
        </p:sp>
        <p:sp>
          <p:nvSpPr>
            <p:cNvPr id="19" name="Freeform 13"/>
            <p:cNvSpPr>
              <a:spLocks/>
            </p:cNvSpPr>
            <p:nvPr/>
          </p:nvSpPr>
          <p:spPr bwMode="gray">
            <a:xfrm>
              <a:off x="4167064" y="2477873"/>
              <a:ext cx="738188" cy="795338"/>
            </a:xfrm>
            <a:custGeom>
              <a:avLst/>
              <a:gdLst>
                <a:gd name="T0" fmla="*/ 0 w 545"/>
                <a:gd name="T1" fmla="*/ 2147483647 h 588"/>
                <a:gd name="T2" fmla="*/ 2147483647 w 545"/>
                <a:gd name="T3" fmla="*/ 2147483647 h 588"/>
                <a:gd name="T4" fmla="*/ 2147483647 w 545"/>
                <a:gd name="T5" fmla="*/ 2147483647 h 588"/>
                <a:gd name="T6" fmla="*/ 2147483647 w 545"/>
                <a:gd name="T7" fmla="*/ 2147483647 h 588"/>
                <a:gd name="T8" fmla="*/ 2147483647 w 545"/>
                <a:gd name="T9" fmla="*/ 2147483647 h 588"/>
                <a:gd name="T10" fmla="*/ 2147483647 w 545"/>
                <a:gd name="T11" fmla="*/ 2147483647 h 588"/>
                <a:gd name="T12" fmla="*/ 2147483647 w 545"/>
                <a:gd name="T13" fmla="*/ 2147483647 h 588"/>
                <a:gd name="T14" fmla="*/ 2147483647 w 545"/>
                <a:gd name="T15" fmla="*/ 0 h 588"/>
                <a:gd name="T16" fmla="*/ 2147483647 w 545"/>
                <a:gd name="T17" fmla="*/ 2147483647 h 588"/>
                <a:gd name="T18" fmla="*/ 2147483647 w 545"/>
                <a:gd name="T19" fmla="*/ 2147483647 h 588"/>
                <a:gd name="T20" fmla="*/ 2147483647 w 545"/>
                <a:gd name="T21" fmla="*/ 2147483647 h 588"/>
                <a:gd name="T22" fmla="*/ 2147483647 w 545"/>
                <a:gd name="T23" fmla="*/ 2147483647 h 588"/>
                <a:gd name="T24" fmla="*/ 2147483647 w 545"/>
                <a:gd name="T25" fmla="*/ 2147483647 h 588"/>
                <a:gd name="T26" fmla="*/ 2147483647 w 545"/>
                <a:gd name="T27" fmla="*/ 2147483647 h 588"/>
                <a:gd name="T28" fmla="*/ 2147483647 w 545"/>
                <a:gd name="T29" fmla="*/ 2147483647 h 588"/>
                <a:gd name="T30" fmla="*/ 2147483647 w 545"/>
                <a:gd name="T31" fmla="*/ 2147483647 h 588"/>
                <a:gd name="T32" fmla="*/ 2147483647 w 545"/>
                <a:gd name="T33" fmla="*/ 2147483647 h 588"/>
                <a:gd name="T34" fmla="*/ 2147483647 w 545"/>
                <a:gd name="T35" fmla="*/ 2147483647 h 588"/>
                <a:gd name="T36" fmla="*/ 2147483647 w 545"/>
                <a:gd name="T37" fmla="*/ 2147483647 h 588"/>
                <a:gd name="T38" fmla="*/ 2147483647 w 545"/>
                <a:gd name="T39" fmla="*/ 2147483647 h 588"/>
                <a:gd name="T40" fmla="*/ 2147483647 w 545"/>
                <a:gd name="T41" fmla="*/ 2147483647 h 588"/>
                <a:gd name="T42" fmla="*/ 2147483647 w 545"/>
                <a:gd name="T43" fmla="*/ 2147483647 h 588"/>
                <a:gd name="T44" fmla="*/ 2147483647 w 545"/>
                <a:gd name="T45" fmla="*/ 2147483647 h 588"/>
                <a:gd name="T46" fmla="*/ 2147483647 w 545"/>
                <a:gd name="T47" fmla="*/ 2147483647 h 588"/>
                <a:gd name="T48" fmla="*/ 2147483647 w 545"/>
                <a:gd name="T49" fmla="*/ 2147483647 h 588"/>
                <a:gd name="T50" fmla="*/ 2147483647 w 545"/>
                <a:gd name="T51" fmla="*/ 2147483647 h 588"/>
                <a:gd name="T52" fmla="*/ 2147483647 w 545"/>
                <a:gd name="T53" fmla="*/ 2147483647 h 588"/>
                <a:gd name="T54" fmla="*/ 2147483647 w 545"/>
                <a:gd name="T55" fmla="*/ 2147483647 h 588"/>
                <a:gd name="T56" fmla="*/ 2147483647 w 545"/>
                <a:gd name="T57" fmla="*/ 2147483647 h 588"/>
                <a:gd name="T58" fmla="*/ 2147483647 w 545"/>
                <a:gd name="T59" fmla="*/ 2147483647 h 588"/>
                <a:gd name="T60" fmla="*/ 2147483647 w 545"/>
                <a:gd name="T61" fmla="*/ 2147483647 h 588"/>
                <a:gd name="T62" fmla="*/ 2147483647 w 545"/>
                <a:gd name="T63" fmla="*/ 2147483647 h 588"/>
                <a:gd name="T64" fmla="*/ 2147483647 w 545"/>
                <a:gd name="T65" fmla="*/ 2147483647 h 588"/>
                <a:gd name="T66" fmla="*/ 2147483647 w 545"/>
                <a:gd name="T67" fmla="*/ 2147483647 h 588"/>
                <a:gd name="T68" fmla="*/ 2147483647 w 545"/>
                <a:gd name="T69" fmla="*/ 2147483647 h 588"/>
                <a:gd name="T70" fmla="*/ 2147483647 w 545"/>
                <a:gd name="T71" fmla="*/ 2147483647 h 588"/>
                <a:gd name="T72" fmla="*/ 2147483647 w 545"/>
                <a:gd name="T73" fmla="*/ 2147483647 h 588"/>
                <a:gd name="T74" fmla="*/ 2147483647 w 545"/>
                <a:gd name="T75" fmla="*/ 2147483647 h 588"/>
                <a:gd name="T76" fmla="*/ 2147483647 w 545"/>
                <a:gd name="T77" fmla="*/ 2147483647 h 588"/>
                <a:gd name="T78" fmla="*/ 2147483647 w 545"/>
                <a:gd name="T79" fmla="*/ 2147483647 h 588"/>
                <a:gd name="T80" fmla="*/ 2147483647 w 545"/>
                <a:gd name="T81" fmla="*/ 2147483647 h 588"/>
                <a:gd name="T82" fmla="*/ 2147483647 w 545"/>
                <a:gd name="T83" fmla="*/ 2147483647 h 588"/>
                <a:gd name="T84" fmla="*/ 2147483647 w 545"/>
                <a:gd name="T85" fmla="*/ 2147483647 h 588"/>
                <a:gd name="T86" fmla="*/ 2147483647 w 545"/>
                <a:gd name="T87" fmla="*/ 2147483647 h 588"/>
                <a:gd name="T88" fmla="*/ 2147483647 w 545"/>
                <a:gd name="T89" fmla="*/ 2147483647 h 588"/>
                <a:gd name="T90" fmla="*/ 2147483647 w 545"/>
                <a:gd name="T91" fmla="*/ 2147483647 h 588"/>
                <a:gd name="T92" fmla="*/ 2147483647 w 545"/>
                <a:gd name="T93" fmla="*/ 2147483647 h 588"/>
                <a:gd name="T94" fmla="*/ 2147483647 w 545"/>
                <a:gd name="T95" fmla="*/ 2147483647 h 588"/>
                <a:gd name="T96" fmla="*/ 0 w 545"/>
                <a:gd name="T97" fmla="*/ 2147483647 h 5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5"/>
                <a:gd name="T148" fmla="*/ 0 h 588"/>
                <a:gd name="T149" fmla="*/ 545 w 545"/>
                <a:gd name="T150" fmla="*/ 588 h 5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5" h="588">
                  <a:moveTo>
                    <a:pt x="0" y="99"/>
                  </a:moveTo>
                  <a:lnTo>
                    <a:pt x="21" y="99"/>
                  </a:lnTo>
                  <a:lnTo>
                    <a:pt x="71" y="50"/>
                  </a:lnTo>
                  <a:lnTo>
                    <a:pt x="64" y="21"/>
                  </a:lnTo>
                  <a:lnTo>
                    <a:pt x="170" y="21"/>
                  </a:lnTo>
                  <a:lnTo>
                    <a:pt x="212" y="28"/>
                  </a:lnTo>
                  <a:lnTo>
                    <a:pt x="283" y="14"/>
                  </a:lnTo>
                  <a:lnTo>
                    <a:pt x="304" y="0"/>
                  </a:lnTo>
                  <a:lnTo>
                    <a:pt x="304" y="43"/>
                  </a:lnTo>
                  <a:lnTo>
                    <a:pt x="319" y="57"/>
                  </a:lnTo>
                  <a:lnTo>
                    <a:pt x="347" y="128"/>
                  </a:lnTo>
                  <a:lnTo>
                    <a:pt x="368" y="156"/>
                  </a:lnTo>
                  <a:lnTo>
                    <a:pt x="382" y="191"/>
                  </a:lnTo>
                  <a:lnTo>
                    <a:pt x="482" y="213"/>
                  </a:lnTo>
                  <a:lnTo>
                    <a:pt x="538" y="276"/>
                  </a:lnTo>
                  <a:lnTo>
                    <a:pt x="545" y="312"/>
                  </a:lnTo>
                  <a:lnTo>
                    <a:pt x="538" y="326"/>
                  </a:lnTo>
                  <a:lnTo>
                    <a:pt x="538" y="411"/>
                  </a:lnTo>
                  <a:lnTo>
                    <a:pt x="453" y="397"/>
                  </a:lnTo>
                  <a:lnTo>
                    <a:pt x="432" y="376"/>
                  </a:lnTo>
                  <a:lnTo>
                    <a:pt x="397" y="404"/>
                  </a:lnTo>
                  <a:lnTo>
                    <a:pt x="347" y="454"/>
                  </a:lnTo>
                  <a:lnTo>
                    <a:pt x="312" y="447"/>
                  </a:lnTo>
                  <a:lnTo>
                    <a:pt x="290" y="454"/>
                  </a:lnTo>
                  <a:lnTo>
                    <a:pt x="262" y="461"/>
                  </a:lnTo>
                  <a:lnTo>
                    <a:pt x="241" y="447"/>
                  </a:lnTo>
                  <a:lnTo>
                    <a:pt x="198" y="482"/>
                  </a:lnTo>
                  <a:lnTo>
                    <a:pt x="163" y="482"/>
                  </a:lnTo>
                  <a:lnTo>
                    <a:pt x="134" y="510"/>
                  </a:lnTo>
                  <a:lnTo>
                    <a:pt x="134" y="567"/>
                  </a:lnTo>
                  <a:lnTo>
                    <a:pt x="113" y="567"/>
                  </a:lnTo>
                  <a:lnTo>
                    <a:pt x="99" y="567"/>
                  </a:lnTo>
                  <a:lnTo>
                    <a:pt x="78" y="588"/>
                  </a:lnTo>
                  <a:lnTo>
                    <a:pt x="71" y="574"/>
                  </a:lnTo>
                  <a:lnTo>
                    <a:pt x="78" y="524"/>
                  </a:lnTo>
                  <a:lnTo>
                    <a:pt x="49" y="496"/>
                  </a:lnTo>
                  <a:lnTo>
                    <a:pt x="21" y="475"/>
                  </a:lnTo>
                  <a:lnTo>
                    <a:pt x="21" y="439"/>
                  </a:lnTo>
                  <a:lnTo>
                    <a:pt x="64" y="418"/>
                  </a:lnTo>
                  <a:lnTo>
                    <a:pt x="85" y="411"/>
                  </a:lnTo>
                  <a:lnTo>
                    <a:pt x="113" y="312"/>
                  </a:lnTo>
                  <a:lnTo>
                    <a:pt x="163" y="326"/>
                  </a:lnTo>
                  <a:lnTo>
                    <a:pt x="156" y="284"/>
                  </a:lnTo>
                  <a:lnTo>
                    <a:pt x="149" y="262"/>
                  </a:lnTo>
                  <a:lnTo>
                    <a:pt x="85" y="227"/>
                  </a:lnTo>
                  <a:lnTo>
                    <a:pt x="99" y="184"/>
                  </a:lnTo>
                  <a:lnTo>
                    <a:pt x="85" y="156"/>
                  </a:lnTo>
                  <a:lnTo>
                    <a:pt x="64" y="163"/>
                  </a:lnTo>
                  <a:lnTo>
                    <a:pt x="0" y="99"/>
                  </a:lnTo>
                  <a:close/>
                </a:path>
              </a:pathLst>
            </a:custGeom>
            <a:solidFill>
              <a:srgbClr val="FF0000"/>
            </a:solidFill>
            <a:ln w="9525">
              <a:solidFill>
                <a:schemeClr val="bg1"/>
              </a:solidFill>
              <a:round/>
              <a:headEnd/>
              <a:tailEnd/>
            </a:ln>
          </p:spPr>
          <p:txBody>
            <a:bodyPr/>
            <a:lstStyle/>
            <a:p>
              <a:pPr defTabSz="1005960" fontAlgn="base">
                <a:spcBef>
                  <a:spcPct val="0"/>
                </a:spcBef>
                <a:spcAft>
                  <a:spcPct val="0"/>
                </a:spcAft>
              </a:pPr>
              <a:endParaRPr lang="en-GB" sz="900">
                <a:solidFill>
                  <a:srgbClr val="1A1A70"/>
                </a:solidFill>
              </a:endParaRPr>
            </a:p>
          </p:txBody>
        </p:sp>
        <p:sp>
          <p:nvSpPr>
            <p:cNvPr id="20" name="Freeform 24"/>
            <p:cNvSpPr>
              <a:spLocks/>
            </p:cNvSpPr>
            <p:nvPr/>
          </p:nvSpPr>
          <p:spPr bwMode="gray">
            <a:xfrm>
              <a:off x="4838577" y="2822361"/>
              <a:ext cx="981075" cy="939800"/>
            </a:xfrm>
            <a:custGeom>
              <a:avLst/>
              <a:gdLst>
                <a:gd name="T0" fmla="*/ 133 w 723"/>
                <a:gd name="T1" fmla="*/ 465 h 695"/>
                <a:gd name="T2" fmla="*/ 139 w 723"/>
                <a:gd name="T3" fmla="*/ 453 h 695"/>
                <a:gd name="T4" fmla="*/ 121 w 723"/>
                <a:gd name="T5" fmla="*/ 441 h 695"/>
                <a:gd name="T6" fmla="*/ 133 w 723"/>
                <a:gd name="T7" fmla="*/ 411 h 695"/>
                <a:gd name="T8" fmla="*/ 127 w 723"/>
                <a:gd name="T9" fmla="*/ 393 h 695"/>
                <a:gd name="T10" fmla="*/ 109 w 723"/>
                <a:gd name="T11" fmla="*/ 399 h 695"/>
                <a:gd name="T12" fmla="*/ 109 w 723"/>
                <a:gd name="T13" fmla="*/ 387 h 695"/>
                <a:gd name="T14" fmla="*/ 85 w 723"/>
                <a:gd name="T15" fmla="*/ 362 h 695"/>
                <a:gd name="T16" fmla="*/ 61 w 723"/>
                <a:gd name="T17" fmla="*/ 356 h 695"/>
                <a:gd name="T18" fmla="*/ 55 w 723"/>
                <a:gd name="T19" fmla="*/ 314 h 695"/>
                <a:gd name="T20" fmla="*/ 61 w 723"/>
                <a:gd name="T21" fmla="*/ 284 h 695"/>
                <a:gd name="T22" fmla="*/ 42 w 723"/>
                <a:gd name="T23" fmla="*/ 254 h 695"/>
                <a:gd name="T24" fmla="*/ 24 w 723"/>
                <a:gd name="T25" fmla="*/ 242 h 695"/>
                <a:gd name="T26" fmla="*/ 0 w 723"/>
                <a:gd name="T27" fmla="*/ 187 h 695"/>
                <a:gd name="T28" fmla="*/ 36 w 723"/>
                <a:gd name="T29" fmla="*/ 133 h 695"/>
                <a:gd name="T30" fmla="*/ 36 w 723"/>
                <a:gd name="T31" fmla="*/ 60 h 695"/>
                <a:gd name="T32" fmla="*/ 42 w 723"/>
                <a:gd name="T33" fmla="*/ 49 h 695"/>
                <a:gd name="T34" fmla="*/ 97 w 723"/>
                <a:gd name="T35" fmla="*/ 60 h 695"/>
                <a:gd name="T36" fmla="*/ 103 w 723"/>
                <a:gd name="T37" fmla="*/ 66 h 695"/>
                <a:gd name="T38" fmla="*/ 163 w 723"/>
                <a:gd name="T39" fmla="*/ 66 h 695"/>
                <a:gd name="T40" fmla="*/ 169 w 723"/>
                <a:gd name="T41" fmla="*/ 78 h 695"/>
                <a:gd name="T42" fmla="*/ 194 w 723"/>
                <a:gd name="T43" fmla="*/ 72 h 695"/>
                <a:gd name="T44" fmla="*/ 206 w 723"/>
                <a:gd name="T45" fmla="*/ 55 h 695"/>
                <a:gd name="T46" fmla="*/ 254 w 723"/>
                <a:gd name="T47" fmla="*/ 55 h 695"/>
                <a:gd name="T48" fmla="*/ 279 w 723"/>
                <a:gd name="T49" fmla="*/ 55 h 695"/>
                <a:gd name="T50" fmla="*/ 279 w 723"/>
                <a:gd name="T51" fmla="*/ 66 h 695"/>
                <a:gd name="T52" fmla="*/ 333 w 723"/>
                <a:gd name="T53" fmla="*/ 66 h 695"/>
                <a:gd name="T54" fmla="*/ 393 w 723"/>
                <a:gd name="T55" fmla="*/ 78 h 695"/>
                <a:gd name="T56" fmla="*/ 375 w 723"/>
                <a:gd name="T57" fmla="*/ 18 h 695"/>
                <a:gd name="T58" fmla="*/ 430 w 723"/>
                <a:gd name="T59" fmla="*/ 0 h 695"/>
                <a:gd name="T60" fmla="*/ 442 w 723"/>
                <a:gd name="T61" fmla="*/ 18 h 695"/>
                <a:gd name="T62" fmla="*/ 442 w 723"/>
                <a:gd name="T63" fmla="*/ 37 h 695"/>
                <a:gd name="T64" fmla="*/ 472 w 723"/>
                <a:gd name="T65" fmla="*/ 72 h 695"/>
                <a:gd name="T66" fmla="*/ 491 w 723"/>
                <a:gd name="T67" fmla="*/ 78 h 695"/>
                <a:gd name="T68" fmla="*/ 503 w 723"/>
                <a:gd name="T69" fmla="*/ 139 h 695"/>
                <a:gd name="T70" fmla="*/ 503 w 723"/>
                <a:gd name="T71" fmla="*/ 187 h 695"/>
                <a:gd name="T72" fmla="*/ 485 w 723"/>
                <a:gd name="T73" fmla="*/ 223 h 695"/>
                <a:gd name="T74" fmla="*/ 503 w 723"/>
                <a:gd name="T75" fmla="*/ 254 h 695"/>
                <a:gd name="T76" fmla="*/ 509 w 723"/>
                <a:gd name="T77" fmla="*/ 296 h 695"/>
                <a:gd name="T78" fmla="*/ 509 w 723"/>
                <a:gd name="T79" fmla="*/ 314 h 695"/>
                <a:gd name="T80" fmla="*/ 551 w 723"/>
                <a:gd name="T81" fmla="*/ 338 h 695"/>
                <a:gd name="T82" fmla="*/ 569 w 723"/>
                <a:gd name="T83" fmla="*/ 356 h 695"/>
                <a:gd name="T84" fmla="*/ 605 w 723"/>
                <a:gd name="T85" fmla="*/ 362 h 695"/>
                <a:gd name="T86" fmla="*/ 618 w 723"/>
                <a:gd name="T87" fmla="*/ 459 h 695"/>
                <a:gd name="T88" fmla="*/ 569 w 723"/>
                <a:gd name="T89" fmla="*/ 459 h 695"/>
                <a:gd name="T90" fmla="*/ 521 w 723"/>
                <a:gd name="T91" fmla="*/ 532 h 695"/>
                <a:gd name="T92" fmla="*/ 491 w 723"/>
                <a:gd name="T93" fmla="*/ 567 h 695"/>
                <a:gd name="T94" fmla="*/ 466 w 723"/>
                <a:gd name="T95" fmla="*/ 586 h 695"/>
                <a:gd name="T96" fmla="*/ 424 w 723"/>
                <a:gd name="T97" fmla="*/ 592 h 695"/>
                <a:gd name="T98" fmla="*/ 327 w 723"/>
                <a:gd name="T99" fmla="*/ 567 h 695"/>
                <a:gd name="T100" fmla="*/ 260 w 723"/>
                <a:gd name="T101" fmla="*/ 561 h 695"/>
                <a:gd name="T102" fmla="*/ 218 w 723"/>
                <a:gd name="T103" fmla="*/ 561 h 695"/>
                <a:gd name="T104" fmla="*/ 169 w 723"/>
                <a:gd name="T105" fmla="*/ 549 h 695"/>
                <a:gd name="T106" fmla="*/ 151 w 723"/>
                <a:gd name="T107" fmla="*/ 514 h 695"/>
                <a:gd name="T108" fmla="*/ 145 w 723"/>
                <a:gd name="T109" fmla="*/ 495 h 695"/>
                <a:gd name="T110" fmla="*/ 127 w 723"/>
                <a:gd name="T111" fmla="*/ 477 h 695"/>
                <a:gd name="T112" fmla="*/ 133 w 723"/>
                <a:gd name="T113" fmla="*/ 465 h 6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3"/>
                <a:gd name="T172" fmla="*/ 0 h 695"/>
                <a:gd name="T173" fmla="*/ 723 w 723"/>
                <a:gd name="T174" fmla="*/ 695 h 6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3" h="695">
                  <a:moveTo>
                    <a:pt x="156" y="546"/>
                  </a:moveTo>
                  <a:lnTo>
                    <a:pt x="163" y="532"/>
                  </a:lnTo>
                  <a:lnTo>
                    <a:pt x="141" y="518"/>
                  </a:lnTo>
                  <a:lnTo>
                    <a:pt x="156" y="482"/>
                  </a:lnTo>
                  <a:lnTo>
                    <a:pt x="149" y="461"/>
                  </a:lnTo>
                  <a:lnTo>
                    <a:pt x="127" y="468"/>
                  </a:lnTo>
                  <a:lnTo>
                    <a:pt x="127" y="454"/>
                  </a:lnTo>
                  <a:lnTo>
                    <a:pt x="99" y="425"/>
                  </a:lnTo>
                  <a:lnTo>
                    <a:pt x="71" y="418"/>
                  </a:lnTo>
                  <a:lnTo>
                    <a:pt x="64" y="369"/>
                  </a:lnTo>
                  <a:lnTo>
                    <a:pt x="71" y="333"/>
                  </a:lnTo>
                  <a:lnTo>
                    <a:pt x="49" y="298"/>
                  </a:lnTo>
                  <a:lnTo>
                    <a:pt x="28" y="284"/>
                  </a:lnTo>
                  <a:lnTo>
                    <a:pt x="0" y="220"/>
                  </a:lnTo>
                  <a:lnTo>
                    <a:pt x="42" y="156"/>
                  </a:lnTo>
                  <a:lnTo>
                    <a:pt x="42" y="71"/>
                  </a:lnTo>
                  <a:lnTo>
                    <a:pt x="49" y="57"/>
                  </a:lnTo>
                  <a:lnTo>
                    <a:pt x="113" y="71"/>
                  </a:lnTo>
                  <a:lnTo>
                    <a:pt x="120" y="78"/>
                  </a:lnTo>
                  <a:lnTo>
                    <a:pt x="191" y="78"/>
                  </a:lnTo>
                  <a:lnTo>
                    <a:pt x="198" y="92"/>
                  </a:lnTo>
                  <a:lnTo>
                    <a:pt x="227" y="85"/>
                  </a:lnTo>
                  <a:lnTo>
                    <a:pt x="241" y="64"/>
                  </a:lnTo>
                  <a:lnTo>
                    <a:pt x="297" y="64"/>
                  </a:lnTo>
                  <a:lnTo>
                    <a:pt x="326" y="64"/>
                  </a:lnTo>
                  <a:lnTo>
                    <a:pt x="326" y="78"/>
                  </a:lnTo>
                  <a:lnTo>
                    <a:pt x="390" y="78"/>
                  </a:lnTo>
                  <a:lnTo>
                    <a:pt x="460" y="92"/>
                  </a:lnTo>
                  <a:lnTo>
                    <a:pt x="439" y="21"/>
                  </a:lnTo>
                  <a:lnTo>
                    <a:pt x="503" y="0"/>
                  </a:lnTo>
                  <a:lnTo>
                    <a:pt x="517" y="21"/>
                  </a:lnTo>
                  <a:lnTo>
                    <a:pt x="517" y="43"/>
                  </a:lnTo>
                  <a:lnTo>
                    <a:pt x="552" y="85"/>
                  </a:lnTo>
                  <a:lnTo>
                    <a:pt x="574" y="92"/>
                  </a:lnTo>
                  <a:lnTo>
                    <a:pt x="588" y="163"/>
                  </a:lnTo>
                  <a:lnTo>
                    <a:pt x="588" y="220"/>
                  </a:lnTo>
                  <a:lnTo>
                    <a:pt x="567" y="262"/>
                  </a:lnTo>
                  <a:lnTo>
                    <a:pt x="588" y="298"/>
                  </a:lnTo>
                  <a:lnTo>
                    <a:pt x="595" y="347"/>
                  </a:lnTo>
                  <a:lnTo>
                    <a:pt x="595" y="369"/>
                  </a:lnTo>
                  <a:lnTo>
                    <a:pt x="645" y="397"/>
                  </a:lnTo>
                  <a:lnTo>
                    <a:pt x="666" y="418"/>
                  </a:lnTo>
                  <a:lnTo>
                    <a:pt x="708" y="425"/>
                  </a:lnTo>
                  <a:lnTo>
                    <a:pt x="723" y="539"/>
                  </a:lnTo>
                  <a:lnTo>
                    <a:pt x="666" y="539"/>
                  </a:lnTo>
                  <a:lnTo>
                    <a:pt x="609" y="624"/>
                  </a:lnTo>
                  <a:lnTo>
                    <a:pt x="574" y="666"/>
                  </a:lnTo>
                  <a:lnTo>
                    <a:pt x="545" y="688"/>
                  </a:lnTo>
                  <a:lnTo>
                    <a:pt x="496" y="695"/>
                  </a:lnTo>
                  <a:lnTo>
                    <a:pt x="382" y="666"/>
                  </a:lnTo>
                  <a:lnTo>
                    <a:pt x="304" y="659"/>
                  </a:lnTo>
                  <a:lnTo>
                    <a:pt x="255" y="659"/>
                  </a:lnTo>
                  <a:lnTo>
                    <a:pt x="198" y="645"/>
                  </a:lnTo>
                  <a:lnTo>
                    <a:pt x="177" y="603"/>
                  </a:lnTo>
                  <a:lnTo>
                    <a:pt x="170" y="581"/>
                  </a:lnTo>
                  <a:lnTo>
                    <a:pt x="149" y="560"/>
                  </a:lnTo>
                  <a:lnTo>
                    <a:pt x="156" y="546"/>
                  </a:lnTo>
                  <a:close/>
                </a:path>
              </a:pathLst>
            </a:custGeom>
            <a:solidFill>
              <a:schemeClr val="accent2">
                <a:lumMod val="60000"/>
                <a:lumOff val="40000"/>
              </a:schemeClr>
            </a:solidFill>
            <a:ln w="9525">
              <a:solidFill>
                <a:schemeClr val="bg1"/>
              </a:solidFill>
              <a:round/>
              <a:headEnd/>
              <a:tailEnd/>
            </a:ln>
          </p:spPr>
          <p:txBody>
            <a:bodyPr/>
            <a:lstStyle/>
            <a:p>
              <a:pPr defTabSz="1005960" fontAlgn="base">
                <a:spcBef>
                  <a:spcPct val="0"/>
                </a:spcBef>
                <a:spcAft>
                  <a:spcPct val="0"/>
                </a:spcAft>
                <a:defRPr/>
              </a:pPr>
              <a:endParaRPr lang="en-GB" sz="900">
                <a:solidFill>
                  <a:srgbClr val="1A1A70"/>
                </a:solidFill>
              </a:endParaRPr>
            </a:p>
          </p:txBody>
        </p:sp>
        <p:sp>
          <p:nvSpPr>
            <p:cNvPr id="21" name="Freeform 25"/>
            <p:cNvSpPr>
              <a:spLocks/>
            </p:cNvSpPr>
            <p:nvPr/>
          </p:nvSpPr>
          <p:spPr bwMode="gray">
            <a:xfrm>
              <a:off x="5194177" y="1892086"/>
              <a:ext cx="1266825" cy="1236662"/>
            </a:xfrm>
            <a:custGeom>
              <a:avLst/>
              <a:gdLst>
                <a:gd name="T0" fmla="*/ 2147483647 w 935"/>
                <a:gd name="T1" fmla="*/ 2147483647 h 914"/>
                <a:gd name="T2" fmla="*/ 0 w 935"/>
                <a:gd name="T3" fmla="*/ 2147483647 h 914"/>
                <a:gd name="T4" fmla="*/ 2147483647 w 935"/>
                <a:gd name="T5" fmla="*/ 2147483647 h 914"/>
                <a:gd name="T6" fmla="*/ 2147483647 w 935"/>
                <a:gd name="T7" fmla="*/ 2147483647 h 914"/>
                <a:gd name="T8" fmla="*/ 2147483647 w 935"/>
                <a:gd name="T9" fmla="*/ 2147483647 h 914"/>
                <a:gd name="T10" fmla="*/ 2147483647 w 935"/>
                <a:gd name="T11" fmla="*/ 2147483647 h 914"/>
                <a:gd name="T12" fmla="*/ 2147483647 w 935"/>
                <a:gd name="T13" fmla="*/ 2147483647 h 914"/>
                <a:gd name="T14" fmla="*/ 2147483647 w 935"/>
                <a:gd name="T15" fmla="*/ 2147483647 h 914"/>
                <a:gd name="T16" fmla="*/ 2147483647 w 935"/>
                <a:gd name="T17" fmla="*/ 2147483647 h 914"/>
                <a:gd name="T18" fmla="*/ 2147483647 w 935"/>
                <a:gd name="T19" fmla="*/ 2147483647 h 914"/>
                <a:gd name="T20" fmla="*/ 2147483647 w 935"/>
                <a:gd name="T21" fmla="*/ 2147483647 h 914"/>
                <a:gd name="T22" fmla="*/ 2147483647 w 935"/>
                <a:gd name="T23" fmla="*/ 2147483647 h 914"/>
                <a:gd name="T24" fmla="*/ 2147483647 w 935"/>
                <a:gd name="T25" fmla="*/ 2147483647 h 914"/>
                <a:gd name="T26" fmla="*/ 2147483647 w 935"/>
                <a:gd name="T27" fmla="*/ 2147483647 h 914"/>
                <a:gd name="T28" fmla="*/ 2147483647 w 935"/>
                <a:gd name="T29" fmla="*/ 0 h 914"/>
                <a:gd name="T30" fmla="*/ 2147483647 w 935"/>
                <a:gd name="T31" fmla="*/ 2147483647 h 914"/>
                <a:gd name="T32" fmla="*/ 2147483647 w 935"/>
                <a:gd name="T33" fmla="*/ 2147483647 h 914"/>
                <a:gd name="T34" fmla="*/ 2147483647 w 935"/>
                <a:gd name="T35" fmla="*/ 2147483647 h 914"/>
                <a:gd name="T36" fmla="*/ 2147483647 w 935"/>
                <a:gd name="T37" fmla="*/ 2147483647 h 914"/>
                <a:gd name="T38" fmla="*/ 2147483647 w 935"/>
                <a:gd name="T39" fmla="*/ 2147483647 h 914"/>
                <a:gd name="T40" fmla="*/ 2147483647 w 935"/>
                <a:gd name="T41" fmla="*/ 2147483647 h 914"/>
                <a:gd name="T42" fmla="*/ 2147483647 w 935"/>
                <a:gd name="T43" fmla="*/ 2147483647 h 914"/>
                <a:gd name="T44" fmla="*/ 2147483647 w 935"/>
                <a:gd name="T45" fmla="*/ 2147483647 h 914"/>
                <a:gd name="T46" fmla="*/ 2147483647 w 935"/>
                <a:gd name="T47" fmla="*/ 2147483647 h 914"/>
                <a:gd name="T48" fmla="*/ 2147483647 w 935"/>
                <a:gd name="T49" fmla="*/ 2147483647 h 914"/>
                <a:gd name="T50" fmla="*/ 2147483647 w 935"/>
                <a:gd name="T51" fmla="*/ 2147483647 h 914"/>
                <a:gd name="T52" fmla="*/ 2147483647 w 935"/>
                <a:gd name="T53" fmla="*/ 2147483647 h 914"/>
                <a:gd name="T54" fmla="*/ 2147483647 w 935"/>
                <a:gd name="T55" fmla="*/ 2147483647 h 914"/>
                <a:gd name="T56" fmla="*/ 2147483647 w 935"/>
                <a:gd name="T57" fmla="*/ 2147483647 h 914"/>
                <a:gd name="T58" fmla="*/ 2147483647 w 935"/>
                <a:gd name="T59" fmla="*/ 2147483647 h 914"/>
                <a:gd name="T60" fmla="*/ 2147483647 w 935"/>
                <a:gd name="T61" fmla="*/ 2147483647 h 914"/>
                <a:gd name="T62" fmla="*/ 2147483647 w 935"/>
                <a:gd name="T63" fmla="*/ 2147483647 h 914"/>
                <a:gd name="T64" fmla="*/ 2147483647 w 935"/>
                <a:gd name="T65" fmla="*/ 2147483647 h 914"/>
                <a:gd name="T66" fmla="*/ 2147483647 w 935"/>
                <a:gd name="T67" fmla="*/ 2147483647 h 914"/>
                <a:gd name="T68" fmla="*/ 2147483647 w 935"/>
                <a:gd name="T69" fmla="*/ 2147483647 h 914"/>
                <a:gd name="T70" fmla="*/ 2147483647 w 935"/>
                <a:gd name="T71" fmla="*/ 2147483647 h 914"/>
                <a:gd name="T72" fmla="*/ 2147483647 w 935"/>
                <a:gd name="T73" fmla="*/ 2147483647 h 914"/>
                <a:gd name="T74" fmla="*/ 2147483647 w 935"/>
                <a:gd name="T75" fmla="*/ 2147483647 h 914"/>
                <a:gd name="T76" fmla="*/ 2147483647 w 935"/>
                <a:gd name="T77" fmla="*/ 2147483647 h 914"/>
                <a:gd name="T78" fmla="*/ 2147483647 w 935"/>
                <a:gd name="T79" fmla="*/ 2147483647 h 914"/>
                <a:gd name="T80" fmla="*/ 2147483647 w 935"/>
                <a:gd name="T81" fmla="*/ 2147483647 h 914"/>
                <a:gd name="T82" fmla="*/ 2147483647 w 935"/>
                <a:gd name="T83" fmla="*/ 2147483647 h 914"/>
                <a:gd name="T84" fmla="*/ 2147483647 w 935"/>
                <a:gd name="T85" fmla="*/ 2147483647 h 914"/>
                <a:gd name="T86" fmla="*/ 2147483647 w 935"/>
                <a:gd name="T87" fmla="*/ 2147483647 h 914"/>
                <a:gd name="T88" fmla="*/ 2147483647 w 935"/>
                <a:gd name="T89" fmla="*/ 2147483647 h 914"/>
                <a:gd name="T90" fmla="*/ 2147483647 w 935"/>
                <a:gd name="T91" fmla="*/ 2147483647 h 914"/>
                <a:gd name="T92" fmla="*/ 2147483647 w 935"/>
                <a:gd name="T93" fmla="*/ 2147483647 h 914"/>
                <a:gd name="T94" fmla="*/ 2147483647 w 935"/>
                <a:gd name="T95" fmla="*/ 2147483647 h 914"/>
                <a:gd name="T96" fmla="*/ 2147483647 w 935"/>
                <a:gd name="T97" fmla="*/ 2147483647 h 914"/>
                <a:gd name="T98" fmla="*/ 2147483647 w 935"/>
                <a:gd name="T99" fmla="*/ 2147483647 h 914"/>
                <a:gd name="T100" fmla="*/ 2147483647 w 935"/>
                <a:gd name="T101" fmla="*/ 2147483647 h 914"/>
                <a:gd name="T102" fmla="*/ 2147483647 w 935"/>
                <a:gd name="T103" fmla="*/ 2147483647 h 914"/>
                <a:gd name="T104" fmla="*/ 2147483647 w 935"/>
                <a:gd name="T105" fmla="*/ 2147483647 h 914"/>
                <a:gd name="T106" fmla="*/ 2147483647 w 935"/>
                <a:gd name="T107" fmla="*/ 2147483647 h 914"/>
                <a:gd name="T108" fmla="*/ 2147483647 w 935"/>
                <a:gd name="T109" fmla="*/ 2147483647 h 914"/>
                <a:gd name="T110" fmla="*/ 2147483647 w 935"/>
                <a:gd name="T111" fmla="*/ 2147483647 h 914"/>
                <a:gd name="T112" fmla="*/ 2147483647 w 935"/>
                <a:gd name="T113" fmla="*/ 2147483647 h 914"/>
                <a:gd name="T114" fmla="*/ 2147483647 w 935"/>
                <a:gd name="T115" fmla="*/ 2147483647 h 914"/>
                <a:gd name="T116" fmla="*/ 2147483647 w 935"/>
                <a:gd name="T117" fmla="*/ 2147483647 h 914"/>
                <a:gd name="T118" fmla="*/ 2147483647 w 935"/>
                <a:gd name="T119" fmla="*/ 2147483647 h 914"/>
                <a:gd name="T120" fmla="*/ 2147483647 w 935"/>
                <a:gd name="T121" fmla="*/ 2147483647 h 914"/>
                <a:gd name="T122" fmla="*/ 2147483647 w 935"/>
                <a:gd name="T123" fmla="*/ 2147483647 h 914"/>
                <a:gd name="T124" fmla="*/ 2147483647 w 935"/>
                <a:gd name="T125" fmla="*/ 2147483647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5"/>
                <a:gd name="T190" fmla="*/ 0 h 914"/>
                <a:gd name="T191" fmla="*/ 935 w 935"/>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5" h="914">
                  <a:moveTo>
                    <a:pt x="35" y="751"/>
                  </a:moveTo>
                  <a:lnTo>
                    <a:pt x="0" y="687"/>
                  </a:lnTo>
                  <a:lnTo>
                    <a:pt x="7" y="652"/>
                  </a:lnTo>
                  <a:lnTo>
                    <a:pt x="28" y="638"/>
                  </a:lnTo>
                  <a:lnTo>
                    <a:pt x="50" y="574"/>
                  </a:lnTo>
                  <a:lnTo>
                    <a:pt x="28" y="567"/>
                  </a:lnTo>
                  <a:lnTo>
                    <a:pt x="50" y="510"/>
                  </a:lnTo>
                  <a:lnTo>
                    <a:pt x="28" y="446"/>
                  </a:lnTo>
                  <a:lnTo>
                    <a:pt x="35" y="333"/>
                  </a:lnTo>
                  <a:lnTo>
                    <a:pt x="92" y="226"/>
                  </a:lnTo>
                  <a:lnTo>
                    <a:pt x="106" y="191"/>
                  </a:lnTo>
                  <a:lnTo>
                    <a:pt x="120" y="163"/>
                  </a:lnTo>
                  <a:lnTo>
                    <a:pt x="85" y="92"/>
                  </a:lnTo>
                  <a:lnTo>
                    <a:pt x="128" y="14"/>
                  </a:lnTo>
                  <a:lnTo>
                    <a:pt x="156" y="0"/>
                  </a:lnTo>
                  <a:lnTo>
                    <a:pt x="205" y="71"/>
                  </a:lnTo>
                  <a:lnTo>
                    <a:pt x="248" y="149"/>
                  </a:lnTo>
                  <a:lnTo>
                    <a:pt x="283" y="177"/>
                  </a:lnTo>
                  <a:lnTo>
                    <a:pt x="305" y="191"/>
                  </a:lnTo>
                  <a:lnTo>
                    <a:pt x="340" y="219"/>
                  </a:lnTo>
                  <a:lnTo>
                    <a:pt x="397" y="269"/>
                  </a:lnTo>
                  <a:lnTo>
                    <a:pt x="425" y="297"/>
                  </a:lnTo>
                  <a:lnTo>
                    <a:pt x="503" y="262"/>
                  </a:lnTo>
                  <a:lnTo>
                    <a:pt x="531" y="312"/>
                  </a:lnTo>
                  <a:lnTo>
                    <a:pt x="581" y="290"/>
                  </a:lnTo>
                  <a:lnTo>
                    <a:pt x="595" y="255"/>
                  </a:lnTo>
                  <a:lnTo>
                    <a:pt x="574" y="212"/>
                  </a:lnTo>
                  <a:lnTo>
                    <a:pt x="616" y="198"/>
                  </a:lnTo>
                  <a:lnTo>
                    <a:pt x="638" y="234"/>
                  </a:lnTo>
                  <a:lnTo>
                    <a:pt x="758" y="219"/>
                  </a:lnTo>
                  <a:lnTo>
                    <a:pt x="879" y="156"/>
                  </a:lnTo>
                  <a:lnTo>
                    <a:pt x="935" y="276"/>
                  </a:lnTo>
                  <a:lnTo>
                    <a:pt x="928" y="326"/>
                  </a:lnTo>
                  <a:lnTo>
                    <a:pt x="914" y="411"/>
                  </a:lnTo>
                  <a:lnTo>
                    <a:pt x="751" y="517"/>
                  </a:lnTo>
                  <a:lnTo>
                    <a:pt x="751" y="574"/>
                  </a:lnTo>
                  <a:lnTo>
                    <a:pt x="779" y="581"/>
                  </a:lnTo>
                  <a:lnTo>
                    <a:pt x="751" y="652"/>
                  </a:lnTo>
                  <a:lnTo>
                    <a:pt x="744" y="708"/>
                  </a:lnTo>
                  <a:lnTo>
                    <a:pt x="737" y="730"/>
                  </a:lnTo>
                  <a:lnTo>
                    <a:pt x="709" y="751"/>
                  </a:lnTo>
                  <a:lnTo>
                    <a:pt x="680" y="758"/>
                  </a:lnTo>
                  <a:lnTo>
                    <a:pt x="616" y="850"/>
                  </a:lnTo>
                  <a:lnTo>
                    <a:pt x="588" y="850"/>
                  </a:lnTo>
                  <a:lnTo>
                    <a:pt x="588" y="857"/>
                  </a:lnTo>
                  <a:lnTo>
                    <a:pt x="503" y="907"/>
                  </a:lnTo>
                  <a:lnTo>
                    <a:pt x="482" y="879"/>
                  </a:lnTo>
                  <a:lnTo>
                    <a:pt x="432" y="893"/>
                  </a:lnTo>
                  <a:lnTo>
                    <a:pt x="397" y="914"/>
                  </a:lnTo>
                  <a:lnTo>
                    <a:pt x="354" y="914"/>
                  </a:lnTo>
                  <a:lnTo>
                    <a:pt x="326" y="907"/>
                  </a:lnTo>
                  <a:lnTo>
                    <a:pt x="326" y="850"/>
                  </a:lnTo>
                  <a:lnTo>
                    <a:pt x="312" y="779"/>
                  </a:lnTo>
                  <a:lnTo>
                    <a:pt x="290" y="772"/>
                  </a:lnTo>
                  <a:lnTo>
                    <a:pt x="255" y="730"/>
                  </a:lnTo>
                  <a:lnTo>
                    <a:pt x="255" y="708"/>
                  </a:lnTo>
                  <a:lnTo>
                    <a:pt x="241" y="687"/>
                  </a:lnTo>
                  <a:lnTo>
                    <a:pt x="177" y="708"/>
                  </a:lnTo>
                  <a:lnTo>
                    <a:pt x="198" y="779"/>
                  </a:lnTo>
                  <a:lnTo>
                    <a:pt x="128" y="765"/>
                  </a:lnTo>
                  <a:lnTo>
                    <a:pt x="64" y="765"/>
                  </a:lnTo>
                  <a:lnTo>
                    <a:pt x="64" y="751"/>
                  </a:lnTo>
                  <a:lnTo>
                    <a:pt x="35" y="751"/>
                  </a:lnTo>
                  <a:close/>
                </a:path>
              </a:pathLst>
            </a:custGeom>
            <a:solidFill>
              <a:srgbClr val="00B050"/>
            </a:solidFill>
            <a:ln w="9525">
              <a:solidFill>
                <a:schemeClr val="bg1"/>
              </a:solidFill>
              <a:round/>
              <a:headEnd/>
              <a:tailEnd/>
            </a:ln>
          </p:spPr>
          <p:txBody>
            <a:bodyPr/>
            <a:lstStyle/>
            <a:p>
              <a:pPr defTabSz="1005960" fontAlgn="base">
                <a:spcBef>
                  <a:spcPct val="0"/>
                </a:spcBef>
                <a:spcAft>
                  <a:spcPct val="0"/>
                </a:spcAft>
              </a:pPr>
              <a:endParaRPr lang="en-GB" sz="900">
                <a:solidFill>
                  <a:srgbClr val="1A1A70"/>
                </a:solidFill>
              </a:endParaRPr>
            </a:p>
          </p:txBody>
        </p:sp>
        <p:sp>
          <p:nvSpPr>
            <p:cNvPr id="22" name="Freeform 29"/>
            <p:cNvSpPr>
              <a:spLocks/>
            </p:cNvSpPr>
            <p:nvPr/>
          </p:nvSpPr>
          <p:spPr bwMode="gray">
            <a:xfrm>
              <a:off x="4579814" y="1604748"/>
              <a:ext cx="854075" cy="1341438"/>
            </a:xfrm>
            <a:custGeom>
              <a:avLst/>
              <a:gdLst>
                <a:gd name="T0" fmla="*/ 0 w 631"/>
                <a:gd name="T1" fmla="*/ 2147483647 h 992"/>
                <a:gd name="T2" fmla="*/ 0 w 631"/>
                <a:gd name="T3" fmla="*/ 2147483647 h 992"/>
                <a:gd name="T4" fmla="*/ 2147483647 w 631"/>
                <a:gd name="T5" fmla="*/ 2147483647 h 992"/>
                <a:gd name="T6" fmla="*/ 2147483647 w 631"/>
                <a:gd name="T7" fmla="*/ 2147483647 h 992"/>
                <a:gd name="T8" fmla="*/ 2147483647 w 631"/>
                <a:gd name="T9" fmla="*/ 2147483647 h 992"/>
                <a:gd name="T10" fmla="*/ 2147483647 w 631"/>
                <a:gd name="T11" fmla="*/ 2147483647 h 992"/>
                <a:gd name="T12" fmla="*/ 2147483647 w 631"/>
                <a:gd name="T13" fmla="*/ 2147483647 h 992"/>
                <a:gd name="T14" fmla="*/ 2147483647 w 631"/>
                <a:gd name="T15" fmla="*/ 2147483647 h 992"/>
                <a:gd name="T16" fmla="*/ 2147483647 w 631"/>
                <a:gd name="T17" fmla="*/ 2147483647 h 992"/>
                <a:gd name="T18" fmla="*/ 2147483647 w 631"/>
                <a:gd name="T19" fmla="*/ 2147483647 h 992"/>
                <a:gd name="T20" fmla="*/ 2147483647 w 631"/>
                <a:gd name="T21" fmla="*/ 2147483647 h 992"/>
                <a:gd name="T22" fmla="*/ 2147483647 w 631"/>
                <a:gd name="T23" fmla="*/ 2147483647 h 992"/>
                <a:gd name="T24" fmla="*/ 2147483647 w 631"/>
                <a:gd name="T25" fmla="*/ 2147483647 h 992"/>
                <a:gd name="T26" fmla="*/ 2147483647 w 631"/>
                <a:gd name="T27" fmla="*/ 2147483647 h 992"/>
                <a:gd name="T28" fmla="*/ 2147483647 w 631"/>
                <a:gd name="T29" fmla="*/ 2147483647 h 992"/>
                <a:gd name="T30" fmla="*/ 2147483647 w 631"/>
                <a:gd name="T31" fmla="*/ 2147483647 h 992"/>
                <a:gd name="T32" fmla="*/ 2147483647 w 631"/>
                <a:gd name="T33" fmla="*/ 0 h 992"/>
                <a:gd name="T34" fmla="*/ 2147483647 w 631"/>
                <a:gd name="T35" fmla="*/ 2147483647 h 992"/>
                <a:gd name="T36" fmla="*/ 2147483647 w 631"/>
                <a:gd name="T37" fmla="*/ 2147483647 h 992"/>
                <a:gd name="T38" fmla="*/ 2147483647 w 631"/>
                <a:gd name="T39" fmla="*/ 2147483647 h 992"/>
                <a:gd name="T40" fmla="*/ 2147483647 w 631"/>
                <a:gd name="T41" fmla="*/ 2147483647 h 992"/>
                <a:gd name="T42" fmla="*/ 2147483647 w 631"/>
                <a:gd name="T43" fmla="*/ 2147483647 h 992"/>
                <a:gd name="T44" fmla="*/ 2147483647 w 631"/>
                <a:gd name="T45" fmla="*/ 2147483647 h 992"/>
                <a:gd name="T46" fmla="*/ 2147483647 w 631"/>
                <a:gd name="T47" fmla="*/ 2147483647 h 992"/>
                <a:gd name="T48" fmla="*/ 2147483647 w 631"/>
                <a:gd name="T49" fmla="*/ 2147483647 h 992"/>
                <a:gd name="T50" fmla="*/ 2147483647 w 631"/>
                <a:gd name="T51" fmla="*/ 2147483647 h 992"/>
                <a:gd name="T52" fmla="*/ 2147483647 w 631"/>
                <a:gd name="T53" fmla="*/ 2147483647 h 992"/>
                <a:gd name="T54" fmla="*/ 2147483647 w 631"/>
                <a:gd name="T55" fmla="*/ 2147483647 h 992"/>
                <a:gd name="T56" fmla="*/ 2147483647 w 631"/>
                <a:gd name="T57" fmla="*/ 2147483647 h 992"/>
                <a:gd name="T58" fmla="*/ 2147483647 w 631"/>
                <a:gd name="T59" fmla="*/ 2147483647 h 992"/>
                <a:gd name="T60" fmla="*/ 2147483647 w 631"/>
                <a:gd name="T61" fmla="*/ 2147483647 h 992"/>
                <a:gd name="T62" fmla="*/ 2147483647 w 631"/>
                <a:gd name="T63" fmla="*/ 2147483647 h 992"/>
                <a:gd name="T64" fmla="*/ 2147483647 w 631"/>
                <a:gd name="T65" fmla="*/ 2147483647 h 992"/>
                <a:gd name="T66" fmla="*/ 2147483647 w 631"/>
                <a:gd name="T67" fmla="*/ 2147483647 h 992"/>
                <a:gd name="T68" fmla="*/ 2147483647 w 631"/>
                <a:gd name="T69" fmla="*/ 2147483647 h 992"/>
                <a:gd name="T70" fmla="*/ 2147483647 w 631"/>
                <a:gd name="T71" fmla="*/ 2147483647 h 992"/>
                <a:gd name="T72" fmla="*/ 2147483647 w 631"/>
                <a:gd name="T73" fmla="*/ 2147483647 h 992"/>
                <a:gd name="T74" fmla="*/ 2147483647 w 631"/>
                <a:gd name="T75" fmla="*/ 2147483647 h 992"/>
                <a:gd name="T76" fmla="*/ 2147483647 w 631"/>
                <a:gd name="T77" fmla="*/ 2147483647 h 992"/>
                <a:gd name="T78" fmla="*/ 2147483647 w 631"/>
                <a:gd name="T79" fmla="*/ 2147483647 h 992"/>
                <a:gd name="T80" fmla="*/ 2147483647 w 631"/>
                <a:gd name="T81" fmla="*/ 2147483647 h 992"/>
                <a:gd name="T82" fmla="*/ 2147483647 w 631"/>
                <a:gd name="T83" fmla="*/ 2147483647 h 992"/>
                <a:gd name="T84" fmla="*/ 2147483647 w 631"/>
                <a:gd name="T85" fmla="*/ 2147483647 h 992"/>
                <a:gd name="T86" fmla="*/ 2147483647 w 631"/>
                <a:gd name="T87" fmla="*/ 2147483647 h 992"/>
                <a:gd name="T88" fmla="*/ 2147483647 w 631"/>
                <a:gd name="T89" fmla="*/ 2147483647 h 992"/>
                <a:gd name="T90" fmla="*/ 2147483647 w 631"/>
                <a:gd name="T91" fmla="*/ 2147483647 h 992"/>
                <a:gd name="T92" fmla="*/ 2147483647 w 631"/>
                <a:gd name="T93" fmla="*/ 2147483647 h 992"/>
                <a:gd name="T94" fmla="*/ 2147483647 w 631"/>
                <a:gd name="T95" fmla="*/ 2147483647 h 992"/>
                <a:gd name="T96" fmla="*/ 0 w 631"/>
                <a:gd name="T97" fmla="*/ 2147483647 h 992"/>
                <a:gd name="T98" fmla="*/ 0 w 631"/>
                <a:gd name="T99" fmla="*/ 2147483647 h 9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1"/>
                <a:gd name="T151" fmla="*/ 0 h 992"/>
                <a:gd name="T152" fmla="*/ 631 w 631"/>
                <a:gd name="T153" fmla="*/ 992 h 9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1" h="992">
                  <a:moveTo>
                    <a:pt x="0" y="645"/>
                  </a:moveTo>
                  <a:lnTo>
                    <a:pt x="0" y="631"/>
                  </a:lnTo>
                  <a:lnTo>
                    <a:pt x="15" y="610"/>
                  </a:lnTo>
                  <a:lnTo>
                    <a:pt x="22" y="588"/>
                  </a:lnTo>
                  <a:lnTo>
                    <a:pt x="50" y="588"/>
                  </a:lnTo>
                  <a:lnTo>
                    <a:pt x="78" y="546"/>
                  </a:lnTo>
                  <a:lnTo>
                    <a:pt x="85" y="496"/>
                  </a:lnTo>
                  <a:lnTo>
                    <a:pt x="128" y="439"/>
                  </a:lnTo>
                  <a:lnTo>
                    <a:pt x="171" y="383"/>
                  </a:lnTo>
                  <a:lnTo>
                    <a:pt x="213" y="362"/>
                  </a:lnTo>
                  <a:lnTo>
                    <a:pt x="220" y="319"/>
                  </a:lnTo>
                  <a:lnTo>
                    <a:pt x="284" y="241"/>
                  </a:lnTo>
                  <a:lnTo>
                    <a:pt x="305" y="220"/>
                  </a:lnTo>
                  <a:lnTo>
                    <a:pt x="319" y="191"/>
                  </a:lnTo>
                  <a:lnTo>
                    <a:pt x="362" y="128"/>
                  </a:lnTo>
                  <a:lnTo>
                    <a:pt x="376" y="92"/>
                  </a:lnTo>
                  <a:lnTo>
                    <a:pt x="411" y="0"/>
                  </a:lnTo>
                  <a:lnTo>
                    <a:pt x="489" y="50"/>
                  </a:lnTo>
                  <a:lnTo>
                    <a:pt x="617" y="78"/>
                  </a:lnTo>
                  <a:lnTo>
                    <a:pt x="631" y="142"/>
                  </a:lnTo>
                  <a:lnTo>
                    <a:pt x="610" y="213"/>
                  </a:lnTo>
                  <a:lnTo>
                    <a:pt x="582" y="227"/>
                  </a:lnTo>
                  <a:lnTo>
                    <a:pt x="539" y="305"/>
                  </a:lnTo>
                  <a:lnTo>
                    <a:pt x="574" y="376"/>
                  </a:lnTo>
                  <a:lnTo>
                    <a:pt x="560" y="404"/>
                  </a:lnTo>
                  <a:lnTo>
                    <a:pt x="546" y="439"/>
                  </a:lnTo>
                  <a:lnTo>
                    <a:pt x="489" y="546"/>
                  </a:lnTo>
                  <a:lnTo>
                    <a:pt x="482" y="659"/>
                  </a:lnTo>
                  <a:lnTo>
                    <a:pt x="504" y="723"/>
                  </a:lnTo>
                  <a:lnTo>
                    <a:pt x="482" y="780"/>
                  </a:lnTo>
                  <a:lnTo>
                    <a:pt x="504" y="787"/>
                  </a:lnTo>
                  <a:lnTo>
                    <a:pt x="482" y="851"/>
                  </a:lnTo>
                  <a:lnTo>
                    <a:pt x="461" y="865"/>
                  </a:lnTo>
                  <a:lnTo>
                    <a:pt x="454" y="900"/>
                  </a:lnTo>
                  <a:lnTo>
                    <a:pt x="489" y="964"/>
                  </a:lnTo>
                  <a:lnTo>
                    <a:pt x="433" y="964"/>
                  </a:lnTo>
                  <a:lnTo>
                    <a:pt x="419" y="985"/>
                  </a:lnTo>
                  <a:lnTo>
                    <a:pt x="390" y="992"/>
                  </a:lnTo>
                  <a:lnTo>
                    <a:pt x="383" y="978"/>
                  </a:lnTo>
                  <a:lnTo>
                    <a:pt x="312" y="978"/>
                  </a:lnTo>
                  <a:lnTo>
                    <a:pt x="305" y="971"/>
                  </a:lnTo>
                  <a:lnTo>
                    <a:pt x="241" y="957"/>
                  </a:lnTo>
                  <a:lnTo>
                    <a:pt x="234" y="921"/>
                  </a:lnTo>
                  <a:lnTo>
                    <a:pt x="178" y="858"/>
                  </a:lnTo>
                  <a:lnTo>
                    <a:pt x="78" y="836"/>
                  </a:lnTo>
                  <a:lnTo>
                    <a:pt x="64" y="801"/>
                  </a:lnTo>
                  <a:lnTo>
                    <a:pt x="43" y="773"/>
                  </a:lnTo>
                  <a:lnTo>
                    <a:pt x="15" y="702"/>
                  </a:lnTo>
                  <a:lnTo>
                    <a:pt x="0" y="688"/>
                  </a:lnTo>
                  <a:lnTo>
                    <a:pt x="0" y="645"/>
                  </a:lnTo>
                  <a:close/>
                </a:path>
              </a:pathLst>
            </a:custGeom>
            <a:solidFill>
              <a:schemeClr val="accent6">
                <a:lumMod val="75000"/>
              </a:schemeClr>
            </a:solidFill>
            <a:ln w="9525">
              <a:solidFill>
                <a:schemeClr val="bg1"/>
              </a:solidFill>
              <a:round/>
              <a:headEnd/>
              <a:tailEnd/>
            </a:ln>
          </p:spPr>
          <p:txBody>
            <a:bodyPr/>
            <a:lstStyle/>
            <a:p>
              <a:pPr defTabSz="1005960" fontAlgn="base">
                <a:spcBef>
                  <a:spcPct val="0"/>
                </a:spcBef>
                <a:spcAft>
                  <a:spcPct val="0"/>
                </a:spcAft>
              </a:pPr>
              <a:endParaRPr lang="en-GB" sz="900">
                <a:solidFill>
                  <a:srgbClr val="1A1A70"/>
                </a:solidFill>
              </a:endParaRPr>
            </a:p>
          </p:txBody>
        </p:sp>
        <p:sp>
          <p:nvSpPr>
            <p:cNvPr id="23" name="Rectangle 104"/>
            <p:cNvSpPr>
              <a:spLocks noChangeArrowheads="1"/>
            </p:cNvSpPr>
            <p:nvPr/>
          </p:nvSpPr>
          <p:spPr bwMode="gray">
            <a:xfrm>
              <a:off x="4094039" y="3263686"/>
              <a:ext cx="90943" cy="617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026914" fontAlgn="base">
                <a:spcBef>
                  <a:spcPct val="0"/>
                </a:spcBef>
                <a:spcAft>
                  <a:spcPct val="0"/>
                </a:spcAft>
              </a:pPr>
              <a:r>
                <a:rPr lang="en-US" sz="900" dirty="0">
                  <a:solidFill>
                    <a:prstClr val="white"/>
                  </a:solidFill>
                </a:rPr>
                <a:t>City</a:t>
              </a:r>
            </a:p>
          </p:txBody>
        </p:sp>
        <p:sp>
          <p:nvSpPr>
            <p:cNvPr id="24" name="Rectangle 73"/>
            <p:cNvSpPr>
              <a:spLocks noChangeArrowheads="1"/>
            </p:cNvSpPr>
            <p:nvPr/>
          </p:nvSpPr>
          <p:spPr bwMode="gray">
            <a:xfrm>
              <a:off x="5681539" y="3176373"/>
              <a:ext cx="798513" cy="617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026914" fontAlgn="base">
                <a:spcBef>
                  <a:spcPct val="0"/>
                </a:spcBef>
                <a:spcAft>
                  <a:spcPct val="0"/>
                </a:spcAft>
              </a:pPr>
              <a:r>
                <a:rPr lang="en-US" sz="900" dirty="0">
                  <a:solidFill>
                    <a:prstClr val="white"/>
                  </a:solidFill>
                </a:rPr>
                <a:t>Barking and Dagenham</a:t>
              </a:r>
            </a:p>
          </p:txBody>
        </p:sp>
        <p:sp>
          <p:nvSpPr>
            <p:cNvPr id="25" name="Rectangle 83"/>
            <p:cNvSpPr>
              <a:spLocks noChangeArrowheads="1"/>
            </p:cNvSpPr>
            <p:nvPr/>
          </p:nvSpPr>
          <p:spPr bwMode="gray">
            <a:xfrm>
              <a:off x="4520793" y="2897618"/>
              <a:ext cx="205356" cy="617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026914" fontAlgn="base">
                <a:spcBef>
                  <a:spcPct val="0"/>
                </a:spcBef>
                <a:spcAft>
                  <a:spcPct val="0"/>
                </a:spcAft>
              </a:pPr>
              <a:r>
                <a:rPr lang="en-US" sz="900" dirty="0">
                  <a:solidFill>
                    <a:prstClr val="white"/>
                  </a:solidFill>
                </a:rPr>
                <a:t>Hackney</a:t>
              </a:r>
            </a:p>
          </p:txBody>
        </p:sp>
        <p:sp>
          <p:nvSpPr>
            <p:cNvPr id="26" name="Rectangle 87"/>
            <p:cNvSpPr>
              <a:spLocks noChangeArrowheads="1"/>
            </p:cNvSpPr>
            <p:nvPr/>
          </p:nvSpPr>
          <p:spPr bwMode="gray">
            <a:xfrm>
              <a:off x="6923177" y="3003336"/>
              <a:ext cx="188487" cy="548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026914" fontAlgn="base">
                <a:spcBef>
                  <a:spcPct val="0"/>
                </a:spcBef>
                <a:spcAft>
                  <a:spcPct val="0"/>
                </a:spcAft>
              </a:pPr>
              <a:r>
                <a:rPr lang="en-US" sz="800" dirty="0">
                  <a:solidFill>
                    <a:prstClr val="white"/>
                  </a:solidFill>
                </a:rPr>
                <a:t>Havering</a:t>
              </a:r>
            </a:p>
          </p:txBody>
        </p:sp>
        <p:sp>
          <p:nvSpPr>
            <p:cNvPr id="27" name="Rectangle 96"/>
            <p:cNvSpPr>
              <a:spLocks noChangeArrowheads="1"/>
            </p:cNvSpPr>
            <p:nvPr/>
          </p:nvSpPr>
          <p:spPr bwMode="gray">
            <a:xfrm>
              <a:off x="5183619" y="3149584"/>
              <a:ext cx="208289" cy="617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026914" fontAlgn="base">
                <a:spcBef>
                  <a:spcPct val="0"/>
                </a:spcBef>
                <a:spcAft>
                  <a:spcPct val="0"/>
                </a:spcAft>
              </a:pPr>
              <a:r>
                <a:rPr lang="en-US" sz="900" dirty="0">
                  <a:solidFill>
                    <a:prstClr val="white"/>
                  </a:solidFill>
                </a:rPr>
                <a:t>Newham</a:t>
              </a:r>
            </a:p>
          </p:txBody>
        </p:sp>
        <p:sp>
          <p:nvSpPr>
            <p:cNvPr id="28" name="Rectangle 97"/>
            <p:cNvSpPr>
              <a:spLocks noChangeArrowheads="1"/>
            </p:cNvSpPr>
            <p:nvPr/>
          </p:nvSpPr>
          <p:spPr bwMode="gray">
            <a:xfrm>
              <a:off x="5578046" y="2539786"/>
              <a:ext cx="243493" cy="617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026914" fontAlgn="base">
                <a:spcBef>
                  <a:spcPct val="0"/>
                </a:spcBef>
                <a:spcAft>
                  <a:spcPct val="0"/>
                </a:spcAft>
              </a:pPr>
              <a:r>
                <a:rPr lang="en-US" sz="900" dirty="0">
                  <a:solidFill>
                    <a:prstClr val="white"/>
                  </a:solidFill>
                </a:rPr>
                <a:t>Redbridge</a:t>
              </a:r>
            </a:p>
          </p:txBody>
        </p:sp>
        <p:sp>
          <p:nvSpPr>
            <p:cNvPr id="30" name="Rectangle 100"/>
            <p:cNvSpPr>
              <a:spLocks noChangeArrowheads="1"/>
            </p:cNvSpPr>
            <p:nvPr/>
          </p:nvSpPr>
          <p:spPr bwMode="gray">
            <a:xfrm>
              <a:off x="4436177" y="3103729"/>
              <a:ext cx="446088" cy="617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026914" fontAlgn="base">
                <a:spcBef>
                  <a:spcPct val="0"/>
                </a:spcBef>
                <a:spcAft>
                  <a:spcPct val="0"/>
                </a:spcAft>
              </a:pPr>
              <a:r>
                <a:rPr lang="en-US" sz="900" dirty="0">
                  <a:solidFill>
                    <a:prstClr val="white"/>
                  </a:solidFill>
                </a:rPr>
                <a:t>Tower Hamlets</a:t>
              </a:r>
            </a:p>
          </p:txBody>
        </p:sp>
        <p:sp>
          <p:nvSpPr>
            <p:cNvPr id="31" name="Rectangle 101"/>
            <p:cNvSpPr>
              <a:spLocks noChangeArrowheads="1"/>
            </p:cNvSpPr>
            <p:nvPr/>
          </p:nvSpPr>
          <p:spPr bwMode="gray">
            <a:xfrm>
              <a:off x="4778252" y="2149261"/>
              <a:ext cx="541337" cy="617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026914" fontAlgn="base">
                <a:spcBef>
                  <a:spcPct val="0"/>
                </a:spcBef>
                <a:spcAft>
                  <a:spcPct val="0"/>
                </a:spcAft>
              </a:pPr>
              <a:r>
                <a:rPr lang="en-US" sz="900" dirty="0">
                  <a:solidFill>
                    <a:prstClr val="white"/>
                  </a:solidFill>
                </a:rPr>
                <a:t>Waltham Forest</a:t>
              </a:r>
            </a:p>
          </p:txBody>
        </p:sp>
        <p:sp>
          <p:nvSpPr>
            <p:cNvPr id="55" name="Text Box 419"/>
            <p:cNvSpPr txBox="1">
              <a:spLocks noChangeArrowheads="1"/>
            </p:cNvSpPr>
            <p:nvPr/>
          </p:nvSpPr>
          <p:spPr bwMode="auto">
            <a:xfrm rot="21588667">
              <a:off x="4436340" y="2309338"/>
              <a:ext cx="565991" cy="61757"/>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b="1" dirty="0">
                  <a:solidFill>
                    <a:srgbClr val="000000"/>
                  </a:solidFill>
                  <a:latin typeface="Arial"/>
                </a:rPr>
                <a:t>Whipps Cross</a:t>
              </a:r>
            </a:p>
          </p:txBody>
        </p:sp>
        <p:sp>
          <p:nvSpPr>
            <p:cNvPr id="56" name="Text Box 418"/>
            <p:cNvSpPr txBox="1">
              <a:spLocks noChangeArrowheads="1"/>
            </p:cNvSpPr>
            <p:nvPr/>
          </p:nvSpPr>
          <p:spPr bwMode="auto">
            <a:xfrm rot="21588667">
              <a:off x="6372402" y="2652127"/>
              <a:ext cx="540684" cy="61757"/>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b="1" dirty="0">
                  <a:solidFill>
                    <a:srgbClr val="000000"/>
                  </a:solidFill>
                  <a:latin typeface="Arial"/>
                </a:rPr>
                <a:t>Queen’s</a:t>
              </a:r>
            </a:p>
          </p:txBody>
        </p:sp>
        <p:sp>
          <p:nvSpPr>
            <p:cNvPr id="57" name="Text Box 420"/>
            <p:cNvSpPr txBox="1">
              <a:spLocks noChangeArrowheads="1"/>
            </p:cNvSpPr>
            <p:nvPr/>
          </p:nvSpPr>
          <p:spPr bwMode="auto">
            <a:xfrm rot="21588667">
              <a:off x="5450045" y="3485531"/>
              <a:ext cx="217090" cy="61757"/>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b="1" dirty="0">
                  <a:solidFill>
                    <a:srgbClr val="000000"/>
                  </a:solidFill>
                  <a:latin typeface="Arial"/>
                </a:rPr>
                <a:t>Newham</a:t>
              </a:r>
            </a:p>
          </p:txBody>
        </p:sp>
        <p:sp>
          <p:nvSpPr>
            <p:cNvPr id="58" name="Text Box 421"/>
            <p:cNvSpPr txBox="1">
              <a:spLocks noChangeArrowheads="1"/>
            </p:cNvSpPr>
            <p:nvPr/>
          </p:nvSpPr>
          <p:spPr bwMode="auto">
            <a:xfrm rot="21588667">
              <a:off x="4246498" y="2667523"/>
              <a:ext cx="613332" cy="61757"/>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b="1" dirty="0">
                  <a:solidFill>
                    <a:srgbClr val="000000"/>
                  </a:solidFill>
                  <a:latin typeface="Arial"/>
                </a:rPr>
                <a:t>Homerton</a:t>
              </a:r>
            </a:p>
          </p:txBody>
        </p:sp>
        <p:sp>
          <p:nvSpPr>
            <p:cNvPr id="59" name="Text Box 422"/>
            <p:cNvSpPr txBox="1">
              <a:spLocks noChangeArrowheads="1"/>
            </p:cNvSpPr>
            <p:nvPr/>
          </p:nvSpPr>
          <p:spPr bwMode="auto">
            <a:xfrm rot="21588667">
              <a:off x="5960577" y="2359206"/>
              <a:ext cx="316834" cy="61757"/>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900" b="1" dirty="0">
                  <a:solidFill>
                    <a:srgbClr val="000000"/>
                  </a:solidFill>
                  <a:latin typeface="Arial"/>
                </a:rPr>
                <a:t>King George</a:t>
              </a:r>
            </a:p>
          </p:txBody>
        </p:sp>
        <p:sp>
          <p:nvSpPr>
            <p:cNvPr id="60" name="Text Box 491"/>
            <p:cNvSpPr txBox="1">
              <a:spLocks noChangeArrowheads="1"/>
            </p:cNvSpPr>
            <p:nvPr/>
          </p:nvSpPr>
          <p:spPr bwMode="auto">
            <a:xfrm rot="21588667">
              <a:off x="4284618" y="3447098"/>
              <a:ext cx="747975" cy="61757"/>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GB" sz="900" b="1" dirty="0">
                  <a:solidFill>
                    <a:srgbClr val="000000"/>
                  </a:solidFill>
                  <a:latin typeface="Arial"/>
                </a:rPr>
                <a:t>Royal London</a:t>
              </a:r>
            </a:p>
          </p:txBody>
        </p:sp>
      </p:grpSp>
      <p:sp>
        <p:nvSpPr>
          <p:cNvPr id="61" name="Slide Number Placeholder 4"/>
          <p:cNvSpPr txBox="1">
            <a:spLocks/>
          </p:cNvSpPr>
          <p:nvPr/>
        </p:nvSpPr>
        <p:spPr>
          <a:xfrm>
            <a:off x="7676492" y="6750638"/>
            <a:ext cx="2423266" cy="386255"/>
          </a:xfrm>
          <a:prstGeom prst="rect">
            <a:avLst/>
          </a:prstGeom>
        </p:spPr>
        <p:txBody>
          <a:bodyPr vert="horz" lIns="100587" tIns="50296" rIns="100587" bIns="50296"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C524A1-7B6A-464D-B8BC-8FE2E057339E}" type="slidenum">
              <a:rPr lang="en-GB" smtClean="0">
                <a:solidFill>
                  <a:srgbClr val="3F3F3F">
                    <a:lumMod val="50000"/>
                  </a:srgbClr>
                </a:solidFill>
              </a:rPr>
              <a:pPr/>
              <a:t>11</a:t>
            </a:fld>
            <a:endParaRPr lang="en-GB" dirty="0">
              <a:solidFill>
                <a:srgbClr val="3F3F3F">
                  <a:lumMod val="50000"/>
                </a:srgbClr>
              </a:solidFill>
            </a:endParaRPr>
          </a:p>
        </p:txBody>
      </p:sp>
      <p:sp>
        <p:nvSpPr>
          <p:cNvPr id="7" name="TextBox 6"/>
          <p:cNvSpPr txBox="1"/>
          <p:nvPr/>
        </p:nvSpPr>
        <p:spPr>
          <a:xfrm>
            <a:off x="5337362" y="3516184"/>
            <a:ext cx="2238566" cy="778683"/>
          </a:xfrm>
          <a:prstGeom prst="rect">
            <a:avLst/>
          </a:prstGeom>
          <a:solidFill>
            <a:srgbClr val="00B050"/>
          </a:solidFill>
          <a:ln>
            <a:solidFill>
              <a:schemeClr val="tx1"/>
            </a:solidFill>
          </a:ln>
        </p:spPr>
        <p:txBody>
          <a:bodyPr wrap="square" lIns="100587" tIns="50296" rIns="100587" bIns="50296" rtlCol="0">
            <a:spAutoFit/>
          </a:bodyPr>
          <a:lstStyle/>
          <a:p>
            <a:pPr defTabSz="1005960"/>
            <a:r>
              <a:rPr lang="en-GB" sz="1100" dirty="0">
                <a:solidFill>
                  <a:prstClr val="white"/>
                </a:solidFill>
              </a:rPr>
              <a:t>Community Treatment Team</a:t>
            </a:r>
          </a:p>
          <a:p>
            <a:pPr defTabSz="1005960"/>
            <a:r>
              <a:rPr lang="en-GB" sz="1100" dirty="0">
                <a:solidFill>
                  <a:prstClr val="white"/>
                </a:solidFill>
              </a:rPr>
              <a:t>Barking &amp; Dagenham, Havering, and Redbridge</a:t>
            </a:r>
          </a:p>
          <a:p>
            <a:pPr defTabSz="1005960"/>
            <a:r>
              <a:rPr lang="en-GB" sz="1100" dirty="0">
                <a:solidFill>
                  <a:prstClr val="white"/>
                </a:solidFill>
              </a:rPr>
              <a:t>NELFT</a:t>
            </a:r>
          </a:p>
        </p:txBody>
      </p:sp>
      <p:sp>
        <p:nvSpPr>
          <p:cNvPr id="47" name="TextBox 46"/>
          <p:cNvSpPr txBox="1"/>
          <p:nvPr/>
        </p:nvSpPr>
        <p:spPr>
          <a:xfrm>
            <a:off x="628420" y="1058484"/>
            <a:ext cx="2720028" cy="778683"/>
          </a:xfrm>
          <a:prstGeom prst="rect">
            <a:avLst/>
          </a:prstGeom>
          <a:solidFill>
            <a:srgbClr val="FF0000"/>
          </a:solidFill>
          <a:ln>
            <a:solidFill>
              <a:schemeClr val="tx1"/>
            </a:solidFill>
          </a:ln>
        </p:spPr>
        <p:txBody>
          <a:bodyPr wrap="square" lIns="100587" tIns="50296" rIns="100587" bIns="50296" rtlCol="0">
            <a:spAutoFit/>
          </a:bodyPr>
          <a:lstStyle/>
          <a:p>
            <a:pPr defTabSz="1005960"/>
            <a:r>
              <a:rPr lang="en-GB" sz="1100" dirty="0" err="1">
                <a:solidFill>
                  <a:prstClr val="white"/>
                </a:solidFill>
              </a:rPr>
              <a:t>Paradoc</a:t>
            </a:r>
            <a:r>
              <a:rPr lang="en-GB" sz="1100" dirty="0">
                <a:solidFill>
                  <a:prstClr val="white"/>
                </a:solidFill>
              </a:rPr>
              <a:t> &amp; </a:t>
            </a:r>
            <a:r>
              <a:rPr lang="en-GB" sz="1100" dirty="0" err="1">
                <a:solidFill>
                  <a:prstClr val="white"/>
                </a:solidFill>
              </a:rPr>
              <a:t>Paradoc</a:t>
            </a:r>
            <a:r>
              <a:rPr lang="en-GB" sz="1100" dirty="0">
                <a:solidFill>
                  <a:prstClr val="white"/>
                </a:solidFill>
              </a:rPr>
              <a:t> Falls Service</a:t>
            </a:r>
          </a:p>
          <a:p>
            <a:pPr defTabSz="1005960"/>
            <a:r>
              <a:rPr lang="en-GB" sz="1100" dirty="0">
                <a:solidFill>
                  <a:prstClr val="white"/>
                </a:solidFill>
              </a:rPr>
              <a:t>City &amp; Hackney</a:t>
            </a:r>
          </a:p>
          <a:p>
            <a:pPr defTabSz="1005960"/>
            <a:r>
              <a:rPr lang="en-GB" sz="1100" dirty="0">
                <a:solidFill>
                  <a:prstClr val="white"/>
                </a:solidFill>
              </a:rPr>
              <a:t>City &amp; Hackney Urgent Healthcare Social Enterprise</a:t>
            </a:r>
          </a:p>
        </p:txBody>
      </p:sp>
      <p:sp>
        <p:nvSpPr>
          <p:cNvPr id="62" name="TextBox 61"/>
          <p:cNvSpPr txBox="1"/>
          <p:nvPr/>
        </p:nvSpPr>
        <p:spPr>
          <a:xfrm>
            <a:off x="638155" y="1937566"/>
            <a:ext cx="1782175" cy="1286514"/>
          </a:xfrm>
          <a:prstGeom prst="rect">
            <a:avLst/>
          </a:prstGeom>
          <a:solidFill>
            <a:srgbClr val="FF0000"/>
          </a:solidFill>
          <a:ln>
            <a:solidFill>
              <a:schemeClr val="tx1"/>
            </a:solidFill>
          </a:ln>
        </p:spPr>
        <p:txBody>
          <a:bodyPr wrap="square" lIns="100587" tIns="50296" rIns="100587" bIns="50296" rtlCol="0">
            <a:spAutoFit/>
          </a:bodyPr>
          <a:lstStyle/>
          <a:p>
            <a:pPr defTabSz="1005960"/>
            <a:r>
              <a:rPr lang="en-GB" sz="1100" dirty="0">
                <a:solidFill>
                  <a:prstClr val="white"/>
                </a:solidFill>
              </a:rPr>
              <a:t>Integrated Independence Team</a:t>
            </a:r>
          </a:p>
          <a:p>
            <a:pPr defTabSz="1005960"/>
            <a:r>
              <a:rPr lang="en-GB" sz="1100" dirty="0">
                <a:solidFill>
                  <a:prstClr val="white"/>
                </a:solidFill>
              </a:rPr>
              <a:t>City and Hackney</a:t>
            </a:r>
          </a:p>
          <a:p>
            <a:pPr defTabSz="1005960"/>
            <a:r>
              <a:rPr lang="en-GB" sz="1100" dirty="0">
                <a:solidFill>
                  <a:prstClr val="white"/>
                </a:solidFill>
              </a:rPr>
              <a:t>London Borough of Hackney &amp; </a:t>
            </a:r>
            <a:r>
              <a:rPr lang="en-GB" sz="1100" dirty="0" err="1">
                <a:solidFill>
                  <a:prstClr val="white"/>
                </a:solidFill>
              </a:rPr>
              <a:t>Homerton</a:t>
            </a:r>
            <a:r>
              <a:rPr lang="en-GB" sz="1100" dirty="0">
                <a:solidFill>
                  <a:prstClr val="white"/>
                </a:solidFill>
              </a:rPr>
              <a:t> University Hospital NHS Trust</a:t>
            </a:r>
          </a:p>
        </p:txBody>
      </p:sp>
      <p:sp>
        <p:nvSpPr>
          <p:cNvPr id="67" name="TextBox 66"/>
          <p:cNvSpPr txBox="1"/>
          <p:nvPr/>
        </p:nvSpPr>
        <p:spPr>
          <a:xfrm>
            <a:off x="4588669" y="5849064"/>
            <a:ext cx="2238566" cy="609406"/>
          </a:xfrm>
          <a:prstGeom prst="rect">
            <a:avLst/>
          </a:prstGeom>
          <a:solidFill>
            <a:schemeClr val="accent2">
              <a:lumMod val="40000"/>
              <a:lumOff val="60000"/>
            </a:schemeClr>
          </a:solidFill>
          <a:ln>
            <a:solidFill>
              <a:schemeClr val="tx1"/>
            </a:solidFill>
          </a:ln>
        </p:spPr>
        <p:txBody>
          <a:bodyPr wrap="square" lIns="100587" tIns="50296" rIns="100587" bIns="50296" rtlCol="0">
            <a:spAutoFit/>
          </a:bodyPr>
          <a:lstStyle/>
          <a:p>
            <a:pPr defTabSz="1005960"/>
            <a:r>
              <a:rPr lang="en-GB" sz="1100" dirty="0">
                <a:solidFill>
                  <a:prstClr val="black"/>
                </a:solidFill>
              </a:rPr>
              <a:t>Rapid Response – Newham</a:t>
            </a:r>
          </a:p>
          <a:p>
            <a:pPr defTabSz="1005960"/>
            <a:r>
              <a:rPr lang="en-GB" sz="1100" dirty="0">
                <a:solidFill>
                  <a:prstClr val="black"/>
                </a:solidFill>
              </a:rPr>
              <a:t>Newham</a:t>
            </a:r>
          </a:p>
          <a:p>
            <a:pPr defTabSz="1005960"/>
            <a:r>
              <a:rPr lang="en-GB" sz="1100" dirty="0">
                <a:solidFill>
                  <a:prstClr val="black"/>
                </a:solidFill>
              </a:rPr>
              <a:t>East London Foundation Trust</a:t>
            </a:r>
          </a:p>
        </p:txBody>
      </p:sp>
      <p:sp>
        <p:nvSpPr>
          <p:cNvPr id="77" name="TextBox 76"/>
          <p:cNvSpPr txBox="1"/>
          <p:nvPr/>
        </p:nvSpPr>
        <p:spPr>
          <a:xfrm>
            <a:off x="763286" y="5849064"/>
            <a:ext cx="3742422" cy="609406"/>
          </a:xfrm>
          <a:prstGeom prst="rect">
            <a:avLst/>
          </a:prstGeom>
          <a:solidFill>
            <a:srgbClr val="00B0F0"/>
          </a:solidFill>
          <a:ln>
            <a:solidFill>
              <a:schemeClr val="tx1"/>
            </a:solidFill>
          </a:ln>
        </p:spPr>
        <p:txBody>
          <a:bodyPr wrap="square" lIns="100587" tIns="50296" rIns="100587" bIns="50296" rtlCol="0">
            <a:spAutoFit/>
          </a:bodyPr>
          <a:lstStyle/>
          <a:p>
            <a:pPr defTabSz="1005960"/>
            <a:r>
              <a:rPr lang="en-GB" sz="1100" dirty="0">
                <a:solidFill>
                  <a:prstClr val="black"/>
                </a:solidFill>
              </a:rPr>
              <a:t>Tower Hamlets Rapid Response Team</a:t>
            </a:r>
          </a:p>
          <a:p>
            <a:pPr defTabSz="1005960"/>
            <a:r>
              <a:rPr lang="en-GB" sz="1100" dirty="0">
                <a:solidFill>
                  <a:prstClr val="black"/>
                </a:solidFill>
              </a:rPr>
              <a:t>Tower Hamlets</a:t>
            </a:r>
          </a:p>
          <a:p>
            <a:pPr defTabSz="1005960"/>
            <a:r>
              <a:rPr lang="en-GB" sz="1100" dirty="0">
                <a:solidFill>
                  <a:prstClr val="black"/>
                </a:solidFill>
              </a:rPr>
              <a:t>East London Foundation Trust, Tower Hamlets Together</a:t>
            </a:r>
          </a:p>
        </p:txBody>
      </p:sp>
      <p:sp>
        <p:nvSpPr>
          <p:cNvPr id="85" name="TextBox 84"/>
          <p:cNvSpPr txBox="1"/>
          <p:nvPr/>
        </p:nvSpPr>
        <p:spPr>
          <a:xfrm>
            <a:off x="3958846" y="1083358"/>
            <a:ext cx="2733534" cy="609406"/>
          </a:xfrm>
          <a:prstGeom prst="rect">
            <a:avLst/>
          </a:prstGeom>
          <a:solidFill>
            <a:schemeClr val="accent6">
              <a:lumMod val="75000"/>
            </a:schemeClr>
          </a:solidFill>
          <a:ln>
            <a:solidFill>
              <a:schemeClr val="tx1"/>
            </a:solidFill>
          </a:ln>
        </p:spPr>
        <p:txBody>
          <a:bodyPr wrap="square" lIns="100587" tIns="50296" rIns="100587" bIns="50296" rtlCol="0">
            <a:spAutoFit/>
          </a:bodyPr>
          <a:lstStyle/>
          <a:p>
            <a:pPr defTabSz="1005960"/>
            <a:r>
              <a:rPr lang="en-GB" sz="1100" dirty="0">
                <a:solidFill>
                  <a:prstClr val="white"/>
                </a:solidFill>
              </a:rPr>
              <a:t>Rapid Response Team, Waltham Forest</a:t>
            </a:r>
          </a:p>
          <a:p>
            <a:pPr defTabSz="1005960"/>
            <a:r>
              <a:rPr lang="en-GB" sz="1100" dirty="0">
                <a:solidFill>
                  <a:prstClr val="white"/>
                </a:solidFill>
              </a:rPr>
              <a:t>Waltham Forest</a:t>
            </a:r>
          </a:p>
          <a:p>
            <a:pPr defTabSz="1005960"/>
            <a:r>
              <a:rPr lang="en-GB" sz="1100" dirty="0">
                <a:solidFill>
                  <a:prstClr val="white"/>
                </a:solidFill>
              </a:rPr>
              <a:t>NELFT</a:t>
            </a:r>
          </a:p>
        </p:txBody>
      </p:sp>
    </p:spTree>
    <p:extLst>
      <p:ext uri="{BB962C8B-B14F-4D97-AF65-F5344CB8AC3E}">
        <p14:creationId xmlns:p14="http://schemas.microsoft.com/office/powerpoint/2010/main" val="29356568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Rectangle 68" hidden="1"/>
          <p:cNvGraphicFramePr>
            <a:graphicFrameLocks/>
          </p:cNvGraphicFramePr>
          <p:nvPr>
            <p:custDataLst>
              <p:tags r:id="rId2"/>
            </p:custDataLst>
            <p:extLst>
              <p:ext uri="{D42A27DB-BD31-4B8C-83A1-F6EECF244321}">
                <p14:modId xmlns:p14="http://schemas.microsoft.com/office/powerpoint/2010/main" val="3257061720"/>
              </p:ext>
            </p:extLst>
          </p:nvPr>
        </p:nvGraphicFramePr>
        <p:xfrm>
          <a:off x="19" y="0"/>
          <a:ext cx="183909" cy="171296"/>
        </p:xfrm>
        <a:graphic>
          <a:graphicData uri="http://schemas.openxmlformats.org/presentationml/2006/ole">
            <mc:AlternateContent xmlns:mc="http://schemas.openxmlformats.org/markup-compatibility/2006">
              <mc:Choice xmlns:v="urn:schemas-microsoft-com:vml" Requires="v">
                <p:oleObj spid="_x0000_s9219" name="think-cell Slide" r:id="rId5" imgW="0" imgH="0" progId="TCLayout.ActiveDocument.1">
                  <p:embed/>
                </p:oleObj>
              </mc:Choice>
              <mc:Fallback>
                <p:oleObj name="think-cell Slide" r:id="rId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9" y="0"/>
                        <a:ext cx="183909" cy="17129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 name="Rectangle 38"/>
          <p:cNvSpPr/>
          <p:nvPr/>
        </p:nvSpPr>
        <p:spPr>
          <a:xfrm>
            <a:off x="291928" y="808958"/>
            <a:ext cx="9606518" cy="4823650"/>
          </a:xfrm>
          <a:prstGeom prst="rect">
            <a:avLst/>
          </a:prstGeom>
          <a:ln>
            <a:noFill/>
          </a:ln>
        </p:spPr>
        <p:style>
          <a:lnRef idx="2">
            <a:schemeClr val="accent1"/>
          </a:lnRef>
          <a:fillRef idx="1">
            <a:schemeClr val="lt1"/>
          </a:fillRef>
          <a:effectRef idx="0">
            <a:schemeClr val="accent1"/>
          </a:effectRef>
          <a:fontRef idx="minor">
            <a:schemeClr val="dk1"/>
          </a:fontRef>
        </p:style>
        <p:txBody>
          <a:bodyPr lIns="100619" tIns="50312" rIns="100619" bIns="50312" rtlCol="0" anchor="t"/>
          <a:lstStyle/>
          <a:p>
            <a:pPr defTabSz="1006273"/>
            <a:endParaRPr lang="en-GB" sz="1500" dirty="0">
              <a:solidFill>
                <a:srgbClr val="1F497D"/>
              </a:solidFill>
            </a:endParaRPr>
          </a:p>
          <a:p>
            <a:pPr defTabSz="1006273"/>
            <a:r>
              <a:rPr lang="en-GB" sz="1500" dirty="0">
                <a:solidFill>
                  <a:srgbClr val="0072C6"/>
                </a:solidFill>
              </a:rPr>
              <a:t> </a:t>
            </a:r>
          </a:p>
          <a:p>
            <a:pPr defTabSz="1006273"/>
            <a:endParaRPr lang="en-GB" sz="1500" dirty="0">
              <a:solidFill>
                <a:srgbClr val="0072C6"/>
              </a:solidFill>
            </a:endParaRPr>
          </a:p>
        </p:txBody>
      </p:sp>
      <p:sp>
        <p:nvSpPr>
          <p:cNvPr id="2" name="Title 1"/>
          <p:cNvSpPr>
            <a:spLocks noGrp="1"/>
          </p:cNvSpPr>
          <p:nvPr>
            <p:ph type="title"/>
          </p:nvPr>
        </p:nvSpPr>
        <p:spPr>
          <a:xfrm>
            <a:off x="0" y="22233"/>
            <a:ext cx="10385425" cy="532937"/>
          </a:xfrm>
          <a:solidFill>
            <a:srgbClr val="0070C0"/>
          </a:solidFill>
          <a:ln>
            <a:solidFill>
              <a:srgbClr val="0070C0"/>
            </a:solidFill>
          </a:ln>
        </p:spPr>
        <p:txBody>
          <a:bodyPr>
            <a:noAutofit/>
          </a:bodyPr>
          <a:lstStyle/>
          <a:p>
            <a:r>
              <a:rPr lang="en-GB" sz="3100" dirty="0">
                <a:latin typeface="Arial Black" pitchFamily="34" charset="0"/>
              </a:rPr>
              <a:t>North East London</a:t>
            </a:r>
          </a:p>
        </p:txBody>
      </p:sp>
      <p:sp>
        <p:nvSpPr>
          <p:cNvPr id="61" name="Slide Number Placeholder 4"/>
          <p:cNvSpPr txBox="1">
            <a:spLocks/>
          </p:cNvSpPr>
          <p:nvPr/>
        </p:nvSpPr>
        <p:spPr>
          <a:xfrm>
            <a:off x="7676492" y="6750635"/>
            <a:ext cx="2423266" cy="386255"/>
          </a:xfrm>
          <a:prstGeom prst="rect">
            <a:avLst/>
          </a:prstGeom>
        </p:spPr>
        <p:txBody>
          <a:bodyPr vert="horz" lIns="100619" tIns="50312" rIns="100619" bIns="50312"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C524A1-7B6A-464D-B8BC-8FE2E057339E}" type="slidenum">
              <a:rPr lang="en-GB" smtClean="0">
                <a:solidFill>
                  <a:srgbClr val="3F3F3F">
                    <a:lumMod val="50000"/>
                  </a:srgbClr>
                </a:solidFill>
              </a:rPr>
              <a:pPr/>
              <a:t>12</a:t>
            </a:fld>
            <a:endParaRPr lang="en-GB" dirty="0">
              <a:solidFill>
                <a:srgbClr val="3F3F3F">
                  <a:lumMod val="50000"/>
                </a:srgbClr>
              </a:solidFill>
            </a:endParaRPr>
          </a:p>
        </p:txBody>
      </p:sp>
      <p:sp>
        <p:nvSpPr>
          <p:cNvPr id="32" name="Rectangle 31"/>
          <p:cNvSpPr/>
          <p:nvPr/>
        </p:nvSpPr>
        <p:spPr>
          <a:xfrm>
            <a:off x="203883" y="775097"/>
            <a:ext cx="9606518" cy="4823650"/>
          </a:xfrm>
          <a:prstGeom prst="rect">
            <a:avLst/>
          </a:prstGeom>
          <a:ln>
            <a:noFill/>
          </a:ln>
        </p:spPr>
        <p:style>
          <a:lnRef idx="2">
            <a:schemeClr val="accent1"/>
          </a:lnRef>
          <a:fillRef idx="1">
            <a:schemeClr val="lt1"/>
          </a:fillRef>
          <a:effectRef idx="0">
            <a:schemeClr val="accent1"/>
          </a:effectRef>
          <a:fontRef idx="minor">
            <a:schemeClr val="dk1"/>
          </a:fontRef>
        </p:style>
        <p:txBody>
          <a:bodyPr lIns="100619" tIns="50312" rIns="100619" bIns="50312" rtlCol="0" anchor="t"/>
          <a:lstStyle/>
          <a:p>
            <a:pPr defTabSz="1006273"/>
            <a:endParaRPr lang="en-GB" sz="1500" dirty="0">
              <a:solidFill>
                <a:srgbClr val="1F497D"/>
              </a:solidFill>
            </a:endParaRPr>
          </a:p>
          <a:p>
            <a:pPr defTabSz="1006273"/>
            <a:r>
              <a:rPr lang="en-GB" sz="1500" dirty="0">
                <a:solidFill>
                  <a:srgbClr val="0072C6"/>
                </a:solidFill>
              </a:rPr>
              <a:t> </a:t>
            </a:r>
          </a:p>
          <a:p>
            <a:pPr defTabSz="1006273"/>
            <a:endParaRPr lang="en-GB" sz="1500" dirty="0">
              <a:solidFill>
                <a:srgbClr val="0072C6"/>
              </a:solidFill>
            </a:endParaRPr>
          </a:p>
        </p:txBody>
      </p:sp>
      <p:graphicFrame>
        <p:nvGraphicFramePr>
          <p:cNvPr id="33" name="Table 32"/>
          <p:cNvGraphicFramePr>
            <a:graphicFrameLocks noGrp="1"/>
          </p:cNvGraphicFramePr>
          <p:nvPr>
            <p:extLst>
              <p:ext uri="{D42A27DB-BD31-4B8C-83A1-F6EECF244321}">
                <p14:modId xmlns:p14="http://schemas.microsoft.com/office/powerpoint/2010/main" val="753363750"/>
              </p:ext>
            </p:extLst>
          </p:nvPr>
        </p:nvGraphicFramePr>
        <p:xfrm>
          <a:off x="22507" y="663639"/>
          <a:ext cx="10252883" cy="6806532"/>
        </p:xfrm>
        <a:graphic>
          <a:graphicData uri="http://schemas.openxmlformats.org/drawingml/2006/table">
            <a:tbl>
              <a:tblPr>
                <a:tableStyleId>{5C22544A-7EE6-4342-B048-85BDC9FD1C3A}</a:tableStyleId>
              </a:tblPr>
              <a:tblGrid>
                <a:gridCol w="1099539">
                  <a:extLst>
                    <a:ext uri="{9D8B030D-6E8A-4147-A177-3AD203B41FA5}">
                      <a16:colId xmlns:a16="http://schemas.microsoft.com/office/drawing/2014/main" val="20000"/>
                    </a:ext>
                  </a:extLst>
                </a:gridCol>
                <a:gridCol w="1310062">
                  <a:extLst>
                    <a:ext uri="{9D8B030D-6E8A-4147-A177-3AD203B41FA5}">
                      <a16:colId xmlns:a16="http://schemas.microsoft.com/office/drawing/2014/main" val="20001"/>
                    </a:ext>
                  </a:extLst>
                </a:gridCol>
                <a:gridCol w="890262">
                  <a:extLst>
                    <a:ext uri="{9D8B030D-6E8A-4147-A177-3AD203B41FA5}">
                      <a16:colId xmlns:a16="http://schemas.microsoft.com/office/drawing/2014/main" val="20002"/>
                    </a:ext>
                  </a:extLst>
                </a:gridCol>
                <a:gridCol w="2459475">
                  <a:extLst>
                    <a:ext uri="{9D8B030D-6E8A-4147-A177-3AD203B41FA5}">
                      <a16:colId xmlns:a16="http://schemas.microsoft.com/office/drawing/2014/main" val="20003"/>
                    </a:ext>
                  </a:extLst>
                </a:gridCol>
                <a:gridCol w="1715718">
                  <a:extLst>
                    <a:ext uri="{9D8B030D-6E8A-4147-A177-3AD203B41FA5}">
                      <a16:colId xmlns:a16="http://schemas.microsoft.com/office/drawing/2014/main" val="20004"/>
                    </a:ext>
                  </a:extLst>
                </a:gridCol>
                <a:gridCol w="735308">
                  <a:extLst>
                    <a:ext uri="{9D8B030D-6E8A-4147-A177-3AD203B41FA5}">
                      <a16:colId xmlns:a16="http://schemas.microsoft.com/office/drawing/2014/main" val="20005"/>
                    </a:ext>
                  </a:extLst>
                </a:gridCol>
                <a:gridCol w="2042519">
                  <a:extLst>
                    <a:ext uri="{9D8B030D-6E8A-4147-A177-3AD203B41FA5}">
                      <a16:colId xmlns:a16="http://schemas.microsoft.com/office/drawing/2014/main" val="20006"/>
                    </a:ext>
                  </a:extLst>
                </a:gridCol>
              </a:tblGrid>
              <a:tr h="457051">
                <a:tc>
                  <a:txBody>
                    <a:bodyPr/>
                    <a:lstStyle/>
                    <a:p>
                      <a:pPr algn="l" fontAlgn="t"/>
                      <a:r>
                        <a:rPr lang="en-GB" sz="1100" b="1" i="0" u="none" strike="noStrike" dirty="0">
                          <a:solidFill>
                            <a:schemeClr val="bg1"/>
                          </a:solidFill>
                          <a:effectLst/>
                          <a:latin typeface="+mn-lt"/>
                          <a:cs typeface="Arial" pitchFamily="34" charset="0"/>
                        </a:rPr>
                        <a:t>Borough/</a:t>
                      </a:r>
                      <a:r>
                        <a:rPr lang="en-GB" sz="1100" b="1" i="0" u="none" strike="noStrike" baseline="0" dirty="0">
                          <a:solidFill>
                            <a:schemeClr val="bg1"/>
                          </a:solidFill>
                          <a:effectLst/>
                          <a:latin typeface="+mn-lt"/>
                          <a:cs typeface="Arial" pitchFamily="34" charset="0"/>
                        </a:rPr>
                        <a:t> CCG</a:t>
                      </a:r>
                      <a:endParaRPr lang="en-GB" sz="1100" b="1" i="0" u="none" strike="noStrike" dirty="0">
                        <a:solidFill>
                          <a:schemeClr val="bg1"/>
                        </a:solidFill>
                        <a:effectLst/>
                        <a:latin typeface="+mn-lt"/>
                        <a:cs typeface="Arial" pitchFamily="34" charset="0"/>
                      </a:endParaRPr>
                    </a:p>
                  </a:txBody>
                  <a:tcPr marL="40888" marR="40888" marT="38083" marB="38083" anchor="ctr">
                    <a:solidFill>
                      <a:srgbClr val="92D050"/>
                    </a:solidFill>
                  </a:tcPr>
                </a:tc>
                <a:tc>
                  <a:txBody>
                    <a:bodyPr/>
                    <a:lstStyle/>
                    <a:p>
                      <a:pPr algn="l" fontAlgn="t"/>
                      <a:r>
                        <a:rPr lang="en-GB" sz="1100" b="1" i="0" u="none" strike="noStrike" dirty="0">
                          <a:solidFill>
                            <a:schemeClr val="bg1"/>
                          </a:solidFill>
                          <a:effectLst/>
                          <a:latin typeface="+mn-lt"/>
                          <a:cs typeface="Arial" pitchFamily="34" charset="0"/>
                        </a:rPr>
                        <a:t>Service &amp; Provider</a:t>
                      </a:r>
                    </a:p>
                  </a:txBody>
                  <a:tcPr marL="40888" marR="40888" marT="38083" marB="38083" anchor="ctr">
                    <a:solidFill>
                      <a:srgbClr val="92D050"/>
                    </a:solidFill>
                  </a:tcPr>
                </a:tc>
                <a:tc>
                  <a:txBody>
                    <a:bodyPr/>
                    <a:lstStyle/>
                    <a:p>
                      <a:pPr algn="l" fontAlgn="t"/>
                      <a:r>
                        <a:rPr lang="en-GB" sz="1100" b="1" i="0" u="none" strike="noStrike" dirty="0">
                          <a:solidFill>
                            <a:schemeClr val="bg1"/>
                          </a:solidFill>
                          <a:effectLst/>
                          <a:latin typeface="+mn-lt"/>
                          <a:cs typeface="Arial" pitchFamily="34" charset="0"/>
                        </a:rPr>
                        <a:t>Opening hours</a:t>
                      </a:r>
                    </a:p>
                  </a:txBody>
                  <a:tcPr marL="40888" marR="40888" marT="38083" marB="38083" anchor="ctr">
                    <a:solidFill>
                      <a:srgbClr val="92D050"/>
                    </a:solidFill>
                  </a:tcPr>
                </a:tc>
                <a:tc>
                  <a:txBody>
                    <a:bodyPr/>
                    <a:lstStyle/>
                    <a:p>
                      <a:pPr algn="l"/>
                      <a:r>
                        <a:rPr lang="en-GB" sz="1100" b="1" i="0" u="none" strike="noStrike" kern="1200" dirty="0">
                          <a:solidFill>
                            <a:schemeClr val="bg1"/>
                          </a:solidFill>
                          <a:effectLst/>
                          <a:latin typeface="+mn-lt"/>
                          <a:ea typeface="+mn-ea"/>
                          <a:cs typeface="Arial" pitchFamily="34" charset="0"/>
                        </a:rPr>
                        <a:t>Referral information</a:t>
                      </a:r>
                    </a:p>
                  </a:txBody>
                  <a:tcPr marL="40888" marR="40888" marT="38083" marB="38083" anchor="ctr">
                    <a:solidFill>
                      <a:srgbClr val="92D050"/>
                    </a:solidFill>
                  </a:tcPr>
                </a:tc>
                <a:tc>
                  <a:txBody>
                    <a:bodyPr/>
                    <a:lstStyle/>
                    <a:p>
                      <a:pPr algn="l" fontAlgn="t"/>
                      <a:r>
                        <a:rPr lang="en-GB" sz="1100" b="1" i="0" u="none" strike="noStrike" dirty="0">
                          <a:solidFill>
                            <a:schemeClr val="bg1"/>
                          </a:solidFill>
                          <a:effectLst/>
                          <a:latin typeface="+mn-lt"/>
                          <a:cs typeface="Arial" pitchFamily="34" charset="0"/>
                        </a:rPr>
                        <a:t>2 hour</a:t>
                      </a:r>
                      <a:r>
                        <a:rPr lang="en-GB" sz="1100" b="1" i="0" u="none" strike="noStrike" baseline="0" dirty="0">
                          <a:solidFill>
                            <a:schemeClr val="bg1"/>
                          </a:solidFill>
                          <a:effectLst/>
                          <a:latin typeface="+mn-lt"/>
                          <a:cs typeface="Arial" pitchFamily="34" charset="0"/>
                        </a:rPr>
                        <a:t> response?</a:t>
                      </a:r>
                      <a:endParaRPr lang="en-GB" sz="1100" b="1" i="0" u="none" strike="noStrike" dirty="0">
                        <a:solidFill>
                          <a:schemeClr val="bg1"/>
                        </a:solidFill>
                        <a:effectLst/>
                        <a:latin typeface="+mn-lt"/>
                        <a:cs typeface="Arial" pitchFamily="34" charset="0"/>
                      </a:endParaRPr>
                    </a:p>
                  </a:txBody>
                  <a:tcPr marL="40888" marR="40888" marT="38083" marB="38083" anchor="ctr">
                    <a:solidFill>
                      <a:srgbClr val="92D050"/>
                    </a:solidFill>
                  </a:tcPr>
                </a:tc>
                <a:tc>
                  <a:txBody>
                    <a:bodyPr/>
                    <a:lstStyle/>
                    <a:p>
                      <a:pPr algn="l" fontAlgn="t"/>
                      <a:r>
                        <a:rPr lang="en-GB" sz="1100" b="1" i="0" u="none" strike="noStrike" dirty="0">
                          <a:solidFill>
                            <a:schemeClr val="bg1"/>
                          </a:solidFill>
                          <a:effectLst/>
                          <a:latin typeface="+mn-lt"/>
                        </a:rPr>
                        <a:t>Phone number</a:t>
                      </a:r>
                    </a:p>
                  </a:txBody>
                  <a:tcPr marL="40888" marR="40888" marT="38083" marB="38083" anchor="ctr">
                    <a:solidFill>
                      <a:srgbClr val="92D050"/>
                    </a:solidFill>
                  </a:tcPr>
                </a:tc>
                <a:tc>
                  <a:txBody>
                    <a:bodyPr/>
                    <a:lstStyle/>
                    <a:p>
                      <a:pPr algn="l" fontAlgn="t"/>
                      <a:r>
                        <a:rPr lang="en-GB" sz="1100" b="1" i="0" u="none" strike="noStrike" dirty="0">
                          <a:solidFill>
                            <a:schemeClr val="bg1"/>
                          </a:solidFill>
                          <a:effectLst/>
                          <a:latin typeface="+mn-lt"/>
                        </a:rPr>
                        <a:t>Email addresses</a:t>
                      </a:r>
                    </a:p>
                  </a:txBody>
                  <a:tcPr marL="40888" marR="40888" marT="38083" marB="38083" anchor="ctr">
                    <a:solidFill>
                      <a:srgbClr val="92D050"/>
                    </a:solidFill>
                  </a:tcPr>
                </a:tc>
                <a:extLst>
                  <a:ext uri="{0D108BD9-81ED-4DB2-BD59-A6C34878D82A}">
                    <a16:rowId xmlns:a16="http://schemas.microsoft.com/office/drawing/2014/main" val="10000"/>
                  </a:ext>
                </a:extLst>
              </a:tr>
              <a:tr h="990565">
                <a:tc>
                  <a:txBody>
                    <a:bodyPr/>
                    <a:lstStyle/>
                    <a:p>
                      <a:pPr algn="l" fontAlgn="t"/>
                      <a:r>
                        <a:rPr lang="en-GB" sz="1100" b="1" i="0" u="none" strike="noStrike" dirty="0">
                          <a:solidFill>
                            <a:schemeClr val="bg1"/>
                          </a:solidFill>
                          <a:effectLst/>
                          <a:latin typeface="+mn-lt"/>
                          <a:cs typeface="Arial" pitchFamily="34" charset="0"/>
                        </a:rPr>
                        <a:t>Barking</a:t>
                      </a:r>
                      <a:r>
                        <a:rPr lang="en-GB" sz="1100" b="1" i="0" u="none" strike="noStrike" baseline="0" dirty="0">
                          <a:solidFill>
                            <a:schemeClr val="bg1"/>
                          </a:solidFill>
                          <a:effectLst/>
                          <a:latin typeface="+mn-lt"/>
                          <a:cs typeface="Arial" pitchFamily="34" charset="0"/>
                        </a:rPr>
                        <a:t> &amp; Dagenham,</a:t>
                      </a:r>
                    </a:p>
                    <a:p>
                      <a:pPr algn="l" fontAlgn="t"/>
                      <a:r>
                        <a:rPr lang="en-GB" sz="1100" b="1" i="0" u="none" strike="noStrike" baseline="0" dirty="0">
                          <a:solidFill>
                            <a:schemeClr val="bg1"/>
                          </a:solidFill>
                          <a:effectLst/>
                          <a:latin typeface="+mn-lt"/>
                          <a:cs typeface="Arial" pitchFamily="34" charset="0"/>
                        </a:rPr>
                        <a:t>Redbridge,</a:t>
                      </a:r>
                    </a:p>
                    <a:p>
                      <a:pPr algn="l" fontAlgn="t"/>
                      <a:r>
                        <a:rPr lang="en-GB" sz="1100" b="1" i="0" u="none" strike="noStrike" baseline="0" dirty="0">
                          <a:solidFill>
                            <a:schemeClr val="bg1"/>
                          </a:solidFill>
                          <a:effectLst/>
                          <a:latin typeface="+mn-lt"/>
                          <a:cs typeface="Arial" pitchFamily="34" charset="0"/>
                        </a:rPr>
                        <a:t>Havering</a:t>
                      </a:r>
                      <a:endParaRPr lang="en-GB" sz="1100" b="1" i="0" u="none" strike="noStrike" dirty="0">
                        <a:solidFill>
                          <a:schemeClr val="bg1"/>
                        </a:solidFill>
                        <a:effectLst/>
                        <a:latin typeface="+mn-lt"/>
                        <a:cs typeface="Arial" pitchFamily="34" charset="0"/>
                      </a:endParaRPr>
                    </a:p>
                  </a:txBody>
                  <a:tcPr marL="40888" marR="40888" marT="38083" marB="38083" anchor="ctr">
                    <a:solidFill>
                      <a:srgbClr val="92D050"/>
                    </a:solidFill>
                  </a:tcPr>
                </a:tc>
                <a:tc>
                  <a:txBody>
                    <a:bodyPr/>
                    <a:lstStyle/>
                    <a:p>
                      <a:pPr algn="l" fontAlgn="t"/>
                      <a:r>
                        <a:rPr lang="en-GB" sz="1000" b="0" i="0" u="none" strike="noStrike" dirty="0">
                          <a:solidFill>
                            <a:schemeClr val="tx1"/>
                          </a:solidFill>
                          <a:effectLst/>
                          <a:latin typeface="+mn-lt"/>
                          <a:cs typeface="Arial" pitchFamily="34" charset="0"/>
                        </a:rPr>
                        <a:t>Community Treatment Team, NELFT</a:t>
                      </a:r>
                    </a:p>
                  </a:txBody>
                  <a:tcPr marL="40888" marR="40888" marT="38083" marB="38083" anchor="ctr">
                    <a:solidFill>
                      <a:schemeClr val="accent2">
                        <a:lumMod val="20000"/>
                        <a:lumOff val="80000"/>
                      </a:schemeClr>
                    </a:solidFill>
                  </a:tcPr>
                </a:tc>
                <a:tc>
                  <a:txBody>
                    <a:bodyPr/>
                    <a:lstStyle/>
                    <a:p>
                      <a:pPr algn="l" fontAlgn="t"/>
                      <a:r>
                        <a:rPr lang="en-GB" sz="1000" b="0" i="0" u="none" strike="noStrike" dirty="0">
                          <a:solidFill>
                            <a:schemeClr val="tx1"/>
                          </a:solidFill>
                          <a:effectLst/>
                          <a:latin typeface="+mn-lt"/>
                          <a:cs typeface="Arial" pitchFamily="34" charset="0"/>
                        </a:rPr>
                        <a:t>08:00 – 22:00</a:t>
                      </a:r>
                    </a:p>
                  </a:txBody>
                  <a:tcPr marL="40888" marR="40888" marT="38083" marB="38083"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Arial" pitchFamily="34" charset="0"/>
                        </a:rPr>
                        <a:t>Very low referrals from 111,</a:t>
                      </a:r>
                      <a:r>
                        <a:rPr lang="en-GB" sz="1000" kern="1200" baseline="0" dirty="0">
                          <a:solidFill>
                            <a:schemeClr val="tx1"/>
                          </a:solidFill>
                          <a:effectLst/>
                          <a:latin typeface="+mn-lt"/>
                          <a:ea typeface="+mn-ea"/>
                          <a:cs typeface="Arial" pitchFamily="34" charset="0"/>
                        </a:rPr>
                        <a:t> and a marked decrease from 2017 to 2018. </a:t>
                      </a:r>
                      <a:r>
                        <a:rPr lang="en-GB" sz="1000" b="0" u="none" kern="1200" baseline="0" dirty="0">
                          <a:solidFill>
                            <a:schemeClr val="tx1"/>
                          </a:solidFill>
                          <a:effectLst/>
                          <a:latin typeface="+mn-lt"/>
                          <a:ea typeface="+mn-ea"/>
                          <a:cs typeface="Arial" pitchFamily="34" charset="0"/>
                        </a:rPr>
                        <a:t>Main sources are </a:t>
                      </a:r>
                      <a:r>
                        <a:rPr lang="en-GB" sz="1000" b="0" baseline="0" dirty="0">
                          <a:solidFill>
                            <a:schemeClr val="tx1"/>
                          </a:solidFill>
                          <a:latin typeface="+mn-lt"/>
                          <a:cs typeface="Arial" pitchFamily="34" charset="0"/>
                        </a:rPr>
                        <a:t>service, carer/ relative, friends and family, GP, self-referral</a:t>
                      </a:r>
                      <a:endParaRPr lang="en-GB" sz="1000" b="0" dirty="0">
                        <a:solidFill>
                          <a:schemeClr val="tx1"/>
                        </a:solidFill>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fontAlgn="t"/>
                      <a:r>
                        <a:rPr lang="en-GB" sz="1000" kern="1200" dirty="0">
                          <a:solidFill>
                            <a:schemeClr val="dk1"/>
                          </a:solidFill>
                          <a:effectLst/>
                          <a:latin typeface="+mn-lt"/>
                          <a:ea typeface="+mn-ea"/>
                          <a:cs typeface="Arial" pitchFamily="34" charset="0"/>
                        </a:rPr>
                        <a:t>Respond within 2 hours but not necessarily face to face within 2 hours. Face to face on the same day usually.</a:t>
                      </a:r>
                      <a:endParaRPr lang="en-GB" sz="1000" b="0" i="0" u="none" strike="noStrike" dirty="0">
                        <a:solidFill>
                          <a:sysClr val="windowText" lastClr="000000"/>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fontAlgn="b"/>
                      <a:r>
                        <a:rPr lang="en-GB" sz="1000" b="0" i="0" u="none" strike="noStrike" dirty="0">
                          <a:solidFill>
                            <a:srgbClr val="000000"/>
                          </a:solidFill>
                          <a:effectLst/>
                          <a:latin typeface="+mn-lt"/>
                        </a:rPr>
                        <a:t>07940 301 396/ 0300 300 1660</a:t>
                      </a:r>
                    </a:p>
                  </a:txBody>
                  <a:tcPr marL="8655" marR="8655" marT="8061" marB="0" anchor="ctr">
                    <a:solidFill>
                      <a:schemeClr val="accent2">
                        <a:lumMod val="20000"/>
                        <a:lumOff val="80000"/>
                      </a:schemeClr>
                    </a:solidFill>
                  </a:tcPr>
                </a:tc>
                <a:tc>
                  <a:txBody>
                    <a:bodyPr/>
                    <a:lstStyle/>
                    <a:p>
                      <a:pPr algn="l" fontAlgn="t"/>
                      <a:r>
                        <a:rPr lang="en-GB" sz="1000" b="0" i="0" u="none" strike="noStrike" dirty="0">
                          <a:solidFill>
                            <a:sysClr val="windowText" lastClr="000000"/>
                          </a:solidFill>
                          <a:effectLst/>
                          <a:latin typeface="+mn-lt"/>
                          <a:hlinkClick r:id="rId6"/>
                        </a:rPr>
                        <a:t>ctt@nhs.net</a:t>
                      </a:r>
                      <a:r>
                        <a:rPr lang="en-GB" sz="1000" b="0" i="0" u="none" strike="noStrike" dirty="0">
                          <a:solidFill>
                            <a:sysClr val="windowText" lastClr="000000"/>
                          </a:solidFill>
                          <a:effectLst/>
                          <a:latin typeface="+mn-lt"/>
                        </a:rPr>
                        <a:t> </a:t>
                      </a:r>
                    </a:p>
                    <a:p>
                      <a:pPr algn="l" fontAlgn="t"/>
                      <a:r>
                        <a:rPr lang="en-GB" sz="1000" b="0" i="0" u="none" strike="noStrike" dirty="0">
                          <a:solidFill>
                            <a:sysClr val="windowText" lastClr="000000"/>
                          </a:solidFill>
                          <a:effectLst/>
                          <a:latin typeface="+mn-lt"/>
                          <a:hlinkClick r:id="rId7"/>
                        </a:rPr>
                        <a:t>JennyLouise.Jarvis@nelft.nhs.uk</a:t>
                      </a:r>
                      <a:endParaRPr lang="en-GB" sz="1000" b="0" i="0" u="none" strike="noStrike" dirty="0">
                        <a:solidFill>
                          <a:sysClr val="windowText" lastClr="000000"/>
                        </a:solidFill>
                        <a:effectLst/>
                        <a:latin typeface="+mn-lt"/>
                      </a:endParaRPr>
                    </a:p>
                    <a:p>
                      <a:pPr algn="l" fontAlgn="t"/>
                      <a:r>
                        <a:rPr lang="en-GB" sz="1000" b="0" i="0" u="none" strike="noStrike" dirty="0">
                          <a:solidFill>
                            <a:sysClr val="windowText" lastClr="000000"/>
                          </a:solidFill>
                          <a:effectLst/>
                          <a:latin typeface="+mn-lt"/>
                          <a:hlinkClick r:id="rId8"/>
                        </a:rPr>
                        <a:t>Debbie.Feetham@nelft.nhs.uk</a:t>
                      </a:r>
                      <a:endParaRPr lang="en-GB" sz="1000" b="0" i="0" u="none" strike="noStrike" dirty="0">
                        <a:solidFill>
                          <a:sysClr val="windowText" lastClr="000000"/>
                        </a:solidFill>
                        <a:effectLst/>
                        <a:latin typeface="+mn-lt"/>
                      </a:endParaRPr>
                    </a:p>
                    <a:p>
                      <a:pPr algn="l" fontAlgn="t"/>
                      <a:r>
                        <a:rPr lang="en-GB" sz="1000" b="0" i="0" u="none" strike="noStrike" dirty="0">
                          <a:solidFill>
                            <a:sysClr val="windowText" lastClr="000000"/>
                          </a:solidFill>
                          <a:effectLst/>
                          <a:latin typeface="+mn-lt"/>
                          <a:hlinkClick r:id="rId9"/>
                        </a:rPr>
                        <a:t>Caroline.ODonnell@nelft.nhs.uk</a:t>
                      </a:r>
                      <a:endParaRPr lang="en-GB" sz="1000" b="0" i="0" u="none" strike="noStrike" dirty="0">
                        <a:solidFill>
                          <a:sysClr val="windowText" lastClr="000000"/>
                        </a:solidFill>
                        <a:effectLst/>
                        <a:latin typeface="+mn-lt"/>
                      </a:endParaRPr>
                    </a:p>
                    <a:p>
                      <a:pPr algn="l" fontAlgn="t"/>
                      <a:r>
                        <a:rPr lang="en-GB" sz="1000" b="0" i="0" u="none" strike="noStrike" dirty="0">
                          <a:solidFill>
                            <a:sysClr val="windowText" lastClr="000000"/>
                          </a:solidFill>
                          <a:effectLst/>
                          <a:latin typeface="+mn-lt"/>
                          <a:hlinkClick r:id="rId10"/>
                        </a:rPr>
                        <a:t>Maria.Pearman@nelft.nhs.uk</a:t>
                      </a:r>
                      <a:endParaRPr lang="en-GB" sz="1000" b="0" i="0" u="none" strike="noStrike" dirty="0">
                        <a:solidFill>
                          <a:sysClr val="windowText" lastClr="000000"/>
                        </a:solidFill>
                        <a:effectLst/>
                        <a:latin typeface="+mn-lt"/>
                      </a:endParaRPr>
                    </a:p>
                    <a:p>
                      <a:pPr algn="l" fontAlgn="t"/>
                      <a:r>
                        <a:rPr lang="en-GB" sz="1000" b="0" i="0" u="none" strike="noStrike" dirty="0">
                          <a:solidFill>
                            <a:sysClr val="windowText" lastClr="000000"/>
                          </a:solidFill>
                          <a:effectLst/>
                          <a:latin typeface="+mn-lt"/>
                          <a:hlinkClick r:id="rId11"/>
                        </a:rPr>
                        <a:t>Mark.Elverstone@nelft.nhs.uk</a:t>
                      </a:r>
                      <a:endParaRPr lang="en-GB" sz="1000" b="0" i="0" u="none" strike="noStrike" dirty="0">
                        <a:solidFill>
                          <a:sysClr val="windowText" lastClr="000000"/>
                        </a:solidFill>
                        <a:effectLst/>
                        <a:latin typeface="+mn-lt"/>
                      </a:endParaRPr>
                    </a:p>
                  </a:txBody>
                  <a:tcPr marL="40888" marR="40888" marT="38083" marB="38083" anchor="ctr">
                    <a:solidFill>
                      <a:schemeClr val="accent2">
                        <a:lumMod val="20000"/>
                        <a:lumOff val="80000"/>
                      </a:schemeClr>
                    </a:solidFill>
                  </a:tcPr>
                </a:tc>
                <a:extLst>
                  <a:ext uri="{0D108BD9-81ED-4DB2-BD59-A6C34878D82A}">
                    <a16:rowId xmlns:a16="http://schemas.microsoft.com/office/drawing/2014/main" val="10001"/>
                  </a:ext>
                </a:extLst>
              </a:tr>
              <a:tr h="68576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mn-lt"/>
                          <a:cs typeface="Arial" pitchFamily="34" charset="0"/>
                        </a:rPr>
                        <a:t>City &amp; Hackney</a:t>
                      </a:r>
                    </a:p>
                  </a:txBody>
                  <a:tcPr marL="40888" marR="40888" marT="38083" marB="38083" anchor="ctr">
                    <a:solidFill>
                      <a:srgbClr val="92D05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err="1">
                          <a:solidFill>
                            <a:schemeClr val="tx1"/>
                          </a:solidFill>
                          <a:effectLst/>
                          <a:latin typeface="+mn-lt"/>
                          <a:cs typeface="Arial" pitchFamily="34" charset="0"/>
                        </a:rPr>
                        <a:t>Paradoc</a:t>
                      </a:r>
                      <a:r>
                        <a:rPr lang="en-GB" sz="1000" b="0" i="0" u="none" strike="noStrike" dirty="0">
                          <a:solidFill>
                            <a:schemeClr val="tx1"/>
                          </a:solidFill>
                          <a:effectLst/>
                          <a:latin typeface="+mn-lt"/>
                          <a:cs typeface="Arial" pitchFamily="34" charset="0"/>
                        </a:rPr>
                        <a:t> &amp; </a:t>
                      </a:r>
                      <a:r>
                        <a:rPr lang="en-GB" sz="1000" b="0" i="0" u="none" strike="noStrike" dirty="0" err="1">
                          <a:solidFill>
                            <a:schemeClr val="tx1"/>
                          </a:solidFill>
                          <a:effectLst/>
                          <a:latin typeface="+mn-lt"/>
                          <a:cs typeface="Arial" pitchFamily="34" charset="0"/>
                        </a:rPr>
                        <a:t>Paradoc</a:t>
                      </a:r>
                      <a:r>
                        <a:rPr lang="en-GB" sz="1000" b="0" i="0" u="none" strike="noStrike" dirty="0">
                          <a:solidFill>
                            <a:schemeClr val="tx1"/>
                          </a:solidFill>
                          <a:effectLst/>
                          <a:latin typeface="+mn-lt"/>
                          <a:cs typeface="Arial" pitchFamily="34" charset="0"/>
                        </a:rPr>
                        <a:t> falls, </a:t>
                      </a:r>
                      <a:r>
                        <a:rPr lang="en-GB" sz="1000" dirty="0">
                          <a:solidFill>
                            <a:schemeClr val="tx1"/>
                          </a:solidFill>
                          <a:latin typeface="+mn-lt"/>
                          <a:cs typeface="Arial" pitchFamily="34" charset="0"/>
                        </a:rPr>
                        <a:t>City &amp; Hackney Urgent Healthcare Social Enterprise</a:t>
                      </a:r>
                    </a:p>
                  </a:txBody>
                  <a:tcPr marL="40888" marR="40888" marT="38083" marB="38083" anchor="ctr">
                    <a:solidFill>
                      <a:schemeClr val="accent2">
                        <a:lumMod val="20000"/>
                        <a:lumOff val="80000"/>
                      </a:schemeClr>
                    </a:solidFill>
                  </a:tcPr>
                </a:tc>
                <a:tc>
                  <a:txBody>
                    <a:bodyPr/>
                    <a:lstStyle/>
                    <a:p>
                      <a:pPr algn="l" fontAlgn="t"/>
                      <a:r>
                        <a:rPr lang="en-GB" sz="1000" b="0" i="0" u="none" strike="noStrike" dirty="0">
                          <a:solidFill>
                            <a:schemeClr val="tx1"/>
                          </a:solidFill>
                          <a:effectLst/>
                          <a:latin typeface="+mn-lt"/>
                          <a:cs typeface="Arial" pitchFamily="34" charset="0"/>
                        </a:rPr>
                        <a:t>12:00 – 23:59</a:t>
                      </a:r>
                    </a:p>
                  </a:txBody>
                  <a:tcPr marL="40888" marR="40888" marT="38083" marB="38083" anchor="ctr">
                    <a:solidFill>
                      <a:schemeClr val="accent2">
                        <a:lumMod val="20000"/>
                        <a:lumOff val="80000"/>
                      </a:schemeClr>
                    </a:solidFill>
                  </a:tcPr>
                </a:tc>
                <a:tc>
                  <a:txBody>
                    <a:bodyPr/>
                    <a:lstStyle/>
                    <a:p>
                      <a:pPr algn="l"/>
                      <a:r>
                        <a:rPr lang="en-GB" sz="1000" b="0" dirty="0">
                          <a:solidFill>
                            <a:schemeClr val="tx1"/>
                          </a:solidFill>
                          <a:latin typeface="+mn-lt"/>
                          <a:cs typeface="Arial" pitchFamily="34" charset="0"/>
                        </a:rPr>
                        <a:t>Don’t accept 111 referrals as they won’t have a</a:t>
                      </a:r>
                      <a:r>
                        <a:rPr lang="en-GB" sz="1000" b="0" baseline="0" dirty="0">
                          <a:solidFill>
                            <a:schemeClr val="tx1"/>
                          </a:solidFill>
                          <a:latin typeface="+mn-lt"/>
                          <a:cs typeface="Arial" pitchFamily="34" charset="0"/>
                        </a:rPr>
                        <a:t> clinical  discussion to support triage. </a:t>
                      </a:r>
                      <a:r>
                        <a:rPr lang="en-GB" sz="1000" b="0" dirty="0">
                          <a:solidFill>
                            <a:schemeClr val="tx1"/>
                          </a:solidFill>
                          <a:latin typeface="+mn-lt"/>
                          <a:cs typeface="Arial" pitchFamily="34" charset="0"/>
                        </a:rPr>
                        <a:t>Referrals are</a:t>
                      </a:r>
                      <a:r>
                        <a:rPr lang="en-GB" sz="1000" b="0" baseline="0" dirty="0">
                          <a:solidFill>
                            <a:schemeClr val="tx1"/>
                          </a:solidFill>
                          <a:latin typeface="+mn-lt"/>
                          <a:cs typeface="Arial" pitchFamily="34" charset="0"/>
                        </a:rPr>
                        <a:t> accessible to HCPs and care professionals</a:t>
                      </a:r>
                      <a:endParaRPr lang="en-GB" sz="1000" b="0" dirty="0">
                        <a:solidFill>
                          <a:schemeClr val="tx1"/>
                        </a:solidFill>
                        <a:latin typeface="+mn-lt"/>
                        <a:cs typeface="Arial" pitchFamily="34" charset="0"/>
                      </a:endParaRPr>
                    </a:p>
                  </a:txBody>
                  <a:tcPr marL="40888" marR="40888" marT="38083" marB="38083" anchor="ctr">
                    <a:solidFill>
                      <a:schemeClr val="accent2">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ysClr val="windowText" lastClr="000000"/>
                          </a:solidFill>
                          <a:effectLst/>
                          <a:latin typeface="+mn-lt"/>
                          <a:cs typeface="Arial" pitchFamily="34" charset="0"/>
                        </a:rPr>
                        <a:t>Triage patients into 2 hour and</a:t>
                      </a:r>
                      <a:r>
                        <a:rPr lang="en-GB" sz="1000" b="0" i="0" u="none" strike="noStrike" baseline="0" dirty="0">
                          <a:solidFill>
                            <a:sysClr val="windowText" lastClr="000000"/>
                          </a:solidFill>
                          <a:effectLst/>
                          <a:latin typeface="+mn-lt"/>
                          <a:cs typeface="Arial" pitchFamily="34" charset="0"/>
                        </a:rPr>
                        <a:t> 4 hour responses. Roughly 50% in each category</a:t>
                      </a:r>
                      <a:endParaRPr lang="en-GB" sz="1000" b="0" i="0" u="none" strike="noStrike" dirty="0">
                        <a:solidFill>
                          <a:sysClr val="windowText" lastClr="000000"/>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fontAlgn="b"/>
                      <a:r>
                        <a:rPr lang="en-GB" sz="1000" b="0" i="0" u="none" strike="noStrike" dirty="0">
                          <a:solidFill>
                            <a:srgbClr val="000000"/>
                          </a:solidFill>
                          <a:effectLst/>
                          <a:latin typeface="+mn-lt"/>
                        </a:rPr>
                        <a:t>0300 033 99 30</a:t>
                      </a:r>
                    </a:p>
                  </a:txBody>
                  <a:tcPr marL="8655" marR="8655" marT="8061" marB="0" anchor="ctr">
                    <a:solidFill>
                      <a:schemeClr val="accent2">
                        <a:lumMod val="20000"/>
                        <a:lumOff val="80000"/>
                      </a:schemeClr>
                    </a:solidFill>
                  </a:tcPr>
                </a:tc>
                <a:tc>
                  <a:txBody>
                    <a:bodyPr/>
                    <a:lstStyle/>
                    <a:p>
                      <a:pPr algn="l" fontAlgn="t"/>
                      <a:r>
                        <a:rPr lang="en-GB" sz="1000" b="0" i="0" u="none" strike="noStrike" dirty="0">
                          <a:solidFill>
                            <a:sysClr val="windowText" lastClr="000000"/>
                          </a:solidFill>
                          <a:effectLst/>
                          <a:latin typeface="+mn-lt"/>
                          <a:hlinkClick r:id="rId12"/>
                        </a:rPr>
                        <a:t>Douglas.green1@nhs.net</a:t>
                      </a:r>
                      <a:endParaRPr lang="en-GB" sz="1000" b="0" i="0" u="none" strike="noStrike" dirty="0">
                        <a:solidFill>
                          <a:sysClr val="windowText" lastClr="000000"/>
                        </a:solidFill>
                        <a:effectLst/>
                        <a:latin typeface="+mn-lt"/>
                      </a:endParaRPr>
                    </a:p>
                  </a:txBody>
                  <a:tcPr marL="40888" marR="40888" marT="38083" marB="38083" anchor="ctr">
                    <a:solidFill>
                      <a:schemeClr val="accent2">
                        <a:lumMod val="20000"/>
                        <a:lumOff val="80000"/>
                      </a:schemeClr>
                    </a:solidFill>
                  </a:tcPr>
                </a:tc>
                <a:extLst>
                  <a:ext uri="{0D108BD9-81ED-4DB2-BD59-A6C34878D82A}">
                    <a16:rowId xmlns:a16="http://schemas.microsoft.com/office/drawing/2014/main" val="10002"/>
                  </a:ext>
                </a:extLst>
              </a:tr>
              <a:tr h="99056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mn-lt"/>
                          <a:cs typeface="Arial" pitchFamily="34" charset="0"/>
                        </a:rPr>
                        <a:t>City &amp; Hackney</a:t>
                      </a:r>
                    </a:p>
                  </a:txBody>
                  <a:tcPr marL="40888" marR="40888" marT="38083" marB="38083" anchor="ctr">
                    <a:solidFill>
                      <a:srgbClr val="92D05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n-lt"/>
                          <a:cs typeface="Arial" pitchFamily="34" charset="0"/>
                        </a:rPr>
                        <a:t>Integrated Independence</a:t>
                      </a:r>
                      <a:r>
                        <a:rPr lang="en-GB" sz="1000" b="0" i="0" u="none" strike="noStrike" baseline="0" dirty="0">
                          <a:solidFill>
                            <a:schemeClr val="tx1"/>
                          </a:solidFill>
                          <a:effectLst/>
                          <a:latin typeface="+mn-lt"/>
                          <a:cs typeface="Arial" pitchFamily="34" charset="0"/>
                        </a:rPr>
                        <a:t> Service, Newham, </a:t>
                      </a:r>
                      <a:r>
                        <a:rPr lang="en-GB" sz="1000" dirty="0">
                          <a:solidFill>
                            <a:schemeClr val="tx1"/>
                          </a:solidFill>
                          <a:latin typeface="+mn-lt"/>
                          <a:cs typeface="Arial" pitchFamily="34" charset="0"/>
                        </a:rPr>
                        <a:t>City &amp; Hackney Urgent Healthcare Social Enterprise</a:t>
                      </a:r>
                    </a:p>
                  </a:txBody>
                  <a:tcPr marL="40888" marR="40888" marT="38083" marB="38083" anchor="ctr">
                    <a:solidFill>
                      <a:schemeClr val="accent2">
                        <a:lumMod val="20000"/>
                        <a:lumOff val="80000"/>
                      </a:schemeClr>
                    </a:solidFill>
                  </a:tcPr>
                </a:tc>
                <a:tc>
                  <a:txBody>
                    <a:bodyPr/>
                    <a:lstStyle/>
                    <a:p>
                      <a:pPr algn="l" fontAlgn="t"/>
                      <a:r>
                        <a:rPr lang="en-GB" sz="1000" b="0" i="0" u="none" strike="noStrike" dirty="0">
                          <a:solidFill>
                            <a:schemeClr val="tx1"/>
                          </a:solidFill>
                          <a:effectLst/>
                          <a:latin typeface="+mn-lt"/>
                          <a:cs typeface="Arial" pitchFamily="34" charset="0"/>
                        </a:rPr>
                        <a:t>09:00 – 21:00  weekdays, </a:t>
                      </a:r>
                    </a:p>
                    <a:p>
                      <a:pPr algn="l" fontAlgn="t"/>
                      <a:r>
                        <a:rPr lang="en-GB" sz="1000" b="0" i="0" u="none" strike="noStrike" dirty="0">
                          <a:solidFill>
                            <a:schemeClr val="tx1"/>
                          </a:solidFill>
                          <a:effectLst/>
                          <a:latin typeface="+mn-lt"/>
                          <a:cs typeface="Arial" pitchFamily="34" charset="0"/>
                        </a:rPr>
                        <a:t>09:00 – 18:00 – Sat, Sun &amp; Public Holidays</a:t>
                      </a:r>
                    </a:p>
                  </a:txBody>
                  <a:tcPr marL="40888" marR="40888" marT="38083" marB="38083" anchor="ctr">
                    <a:solidFill>
                      <a:schemeClr val="accent2">
                        <a:lumMod val="20000"/>
                        <a:lumOff val="80000"/>
                      </a:schemeClr>
                    </a:solidFill>
                  </a:tcPr>
                </a:tc>
                <a:tc>
                  <a:txBody>
                    <a:bodyPr/>
                    <a:lstStyle/>
                    <a:p>
                      <a:pPr algn="l"/>
                      <a:r>
                        <a:rPr lang="en-GB" sz="1000" b="0" dirty="0">
                          <a:solidFill>
                            <a:schemeClr val="tx1"/>
                          </a:solidFill>
                          <a:latin typeface="+mn-lt"/>
                          <a:cs typeface="Arial" pitchFamily="34" charset="0"/>
                        </a:rPr>
                        <a:t>Minimal referrals</a:t>
                      </a:r>
                      <a:r>
                        <a:rPr lang="en-GB" sz="1000" b="0" baseline="0" dirty="0">
                          <a:solidFill>
                            <a:schemeClr val="tx1"/>
                          </a:solidFill>
                          <a:latin typeface="+mn-lt"/>
                          <a:cs typeface="Arial" pitchFamily="34" charset="0"/>
                        </a:rPr>
                        <a:t> from 111</a:t>
                      </a:r>
                      <a:r>
                        <a:rPr lang="en-GB" sz="1000" b="0" dirty="0">
                          <a:solidFill>
                            <a:schemeClr val="tx1"/>
                          </a:solidFill>
                          <a:latin typeface="+mn-lt"/>
                          <a:cs typeface="Arial" pitchFamily="34" charset="0"/>
                        </a:rPr>
                        <a:t>. In total in 2018, they got</a:t>
                      </a:r>
                      <a:r>
                        <a:rPr lang="en-GB" sz="1000" b="0" baseline="0" dirty="0">
                          <a:solidFill>
                            <a:schemeClr val="tx1"/>
                          </a:solidFill>
                          <a:latin typeface="+mn-lt"/>
                          <a:cs typeface="Arial" pitchFamily="34" charset="0"/>
                        </a:rPr>
                        <a:t> </a:t>
                      </a:r>
                      <a:r>
                        <a:rPr lang="en-GB" sz="1000" b="0" dirty="0">
                          <a:solidFill>
                            <a:schemeClr val="tx1"/>
                          </a:solidFill>
                          <a:latin typeface="+mn-lt"/>
                          <a:cs typeface="Arial" pitchFamily="34" charset="0"/>
                        </a:rPr>
                        <a:t>4</a:t>
                      </a:r>
                      <a:r>
                        <a:rPr lang="en-GB" sz="1000" b="0" baseline="0" dirty="0">
                          <a:solidFill>
                            <a:schemeClr val="tx1"/>
                          </a:solidFill>
                          <a:latin typeface="+mn-lt"/>
                          <a:cs typeface="Arial" pitchFamily="34" charset="0"/>
                        </a:rPr>
                        <a:t> calls in July, 5 calls in August, 1 call in Sept 2018. Main sources are ED, GPs, </a:t>
                      </a:r>
                      <a:r>
                        <a:rPr lang="en-GB" sz="1000" b="0" baseline="0" dirty="0" err="1">
                          <a:solidFill>
                            <a:schemeClr val="tx1"/>
                          </a:solidFill>
                          <a:latin typeface="+mn-lt"/>
                          <a:cs typeface="Arial" pitchFamily="34" charset="0"/>
                        </a:rPr>
                        <a:t>Paradoc</a:t>
                      </a:r>
                      <a:r>
                        <a:rPr lang="en-GB" sz="1000" b="0" baseline="0" dirty="0">
                          <a:solidFill>
                            <a:schemeClr val="tx1"/>
                          </a:solidFill>
                          <a:latin typeface="+mn-lt"/>
                          <a:cs typeface="Arial" pitchFamily="34" charset="0"/>
                        </a:rPr>
                        <a:t> &amp; other community services, LAS 999</a:t>
                      </a:r>
                    </a:p>
                  </a:txBody>
                  <a:tcPr marL="40888" marR="40888" marT="38083" marB="38083" anchor="ctr">
                    <a:solidFill>
                      <a:schemeClr val="accent2">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ysClr val="windowText" lastClr="000000"/>
                          </a:solidFill>
                          <a:effectLst/>
                          <a:latin typeface="+mn-lt"/>
                          <a:cs typeface="Arial" pitchFamily="34" charset="0"/>
                        </a:rPr>
                        <a:t>Yes</a:t>
                      </a:r>
                    </a:p>
                  </a:txBody>
                  <a:tcPr marL="40888" marR="40888" marT="38083" marB="38083" anchor="ctr">
                    <a:solidFill>
                      <a:schemeClr val="accent2">
                        <a:lumMod val="20000"/>
                        <a:lumOff val="80000"/>
                      </a:schemeClr>
                    </a:solidFill>
                  </a:tcPr>
                </a:tc>
                <a:tc>
                  <a:txBody>
                    <a:bodyPr/>
                    <a:lstStyle/>
                    <a:p>
                      <a:pPr algn="l" fontAlgn="b"/>
                      <a:r>
                        <a:rPr lang="en-GB" sz="1000" b="0" i="0" u="none" strike="noStrike" dirty="0">
                          <a:solidFill>
                            <a:srgbClr val="000000"/>
                          </a:solidFill>
                          <a:effectLst/>
                          <a:latin typeface="+mn-lt"/>
                        </a:rPr>
                        <a:t>020 8510 7750</a:t>
                      </a:r>
                    </a:p>
                  </a:txBody>
                  <a:tcPr marL="8655" marR="8655" marT="8061" marB="0" anchor="ctr">
                    <a:solidFill>
                      <a:schemeClr val="accent2">
                        <a:lumMod val="20000"/>
                        <a:lumOff val="80000"/>
                      </a:schemeClr>
                    </a:solidFill>
                  </a:tcPr>
                </a:tc>
                <a:tc>
                  <a:txBody>
                    <a:bodyPr/>
                    <a:lstStyle/>
                    <a:p>
                      <a:pPr algn="l" fontAlgn="t"/>
                      <a:r>
                        <a:rPr lang="en-GB" sz="1000" b="0" i="0" u="none" strike="noStrike" dirty="0">
                          <a:solidFill>
                            <a:sysClr val="windowText" lastClr="000000"/>
                          </a:solidFill>
                          <a:effectLst/>
                          <a:latin typeface="+mn-lt"/>
                          <a:hlinkClick r:id="rId13"/>
                        </a:rPr>
                        <a:t>Allanpark@nhs.net</a:t>
                      </a:r>
                      <a:endParaRPr lang="en-GB" sz="1000" b="0" i="0" u="none" strike="noStrike" dirty="0">
                        <a:solidFill>
                          <a:sysClr val="windowText" lastClr="000000"/>
                        </a:solidFill>
                        <a:effectLst/>
                        <a:latin typeface="+mn-lt"/>
                      </a:endParaRPr>
                    </a:p>
                  </a:txBody>
                  <a:tcPr marL="40888" marR="40888" marT="38083" marB="38083" anchor="ctr">
                    <a:solidFill>
                      <a:schemeClr val="accent2">
                        <a:lumMod val="20000"/>
                        <a:lumOff val="80000"/>
                      </a:schemeClr>
                    </a:solidFill>
                  </a:tcPr>
                </a:tc>
                <a:extLst>
                  <a:ext uri="{0D108BD9-81ED-4DB2-BD59-A6C34878D82A}">
                    <a16:rowId xmlns:a16="http://schemas.microsoft.com/office/drawing/2014/main" val="10003"/>
                  </a:ext>
                </a:extLst>
              </a:tr>
              <a:tr h="1091849">
                <a:tc>
                  <a:txBody>
                    <a:bodyPr/>
                    <a:lstStyle/>
                    <a:p>
                      <a:pPr algn="l" fontAlgn="t"/>
                      <a:r>
                        <a:rPr lang="en-GB" sz="1100" b="1" i="0" u="none" strike="noStrike" dirty="0">
                          <a:solidFill>
                            <a:schemeClr val="bg1"/>
                          </a:solidFill>
                          <a:effectLst/>
                          <a:latin typeface="+mn-lt"/>
                          <a:cs typeface="Arial" pitchFamily="34" charset="0"/>
                        </a:rPr>
                        <a:t>Newham</a:t>
                      </a:r>
                    </a:p>
                  </a:txBody>
                  <a:tcPr marL="40888" marR="40888" marT="38083" marB="38083" anchor="ctr">
                    <a:solidFill>
                      <a:srgbClr val="92D05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n-lt"/>
                          <a:cs typeface="Arial" pitchFamily="34" charset="0"/>
                        </a:rPr>
                        <a:t>Rapid Response Team, Newham, ELFT</a:t>
                      </a:r>
                    </a:p>
                    <a:p>
                      <a:pPr algn="l" fontAlgn="t"/>
                      <a:endParaRPr lang="en-GB" sz="1000" b="0" i="0" u="none" strike="noStrike" dirty="0">
                        <a:solidFill>
                          <a:schemeClr val="tx1"/>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fontAlgn="t"/>
                      <a:r>
                        <a:rPr lang="en-GB" sz="1000" b="0" i="0" u="none" strike="noStrike" baseline="0" dirty="0">
                          <a:solidFill>
                            <a:schemeClr val="tx1"/>
                          </a:solidFill>
                          <a:effectLst/>
                          <a:latin typeface="+mn-lt"/>
                          <a:cs typeface="Arial" pitchFamily="34" charset="0"/>
                        </a:rPr>
                        <a:t>08:00 – 20:00 weekdays</a:t>
                      </a:r>
                    </a:p>
                    <a:p>
                      <a:pPr algn="l" fontAlgn="t"/>
                      <a:r>
                        <a:rPr lang="en-GB" sz="1000" b="0" i="0" u="none" strike="noStrike" baseline="0" dirty="0">
                          <a:solidFill>
                            <a:schemeClr val="tx1"/>
                          </a:solidFill>
                          <a:effectLst/>
                          <a:latin typeface="+mn-lt"/>
                          <a:cs typeface="Arial" pitchFamily="34" charset="0"/>
                        </a:rPr>
                        <a:t>08:00 – 16:00 – Sat, Sun &amp; Public Holidays</a:t>
                      </a:r>
                    </a:p>
                  </a:txBody>
                  <a:tcPr marL="40888" marR="40888" marT="38083" marB="38083"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effectLst/>
                          <a:latin typeface="+mn-lt"/>
                          <a:ea typeface="Calibri"/>
                          <a:cs typeface="Arial" pitchFamily="34" charset="0"/>
                        </a:rPr>
                        <a:t>No referrals from 111. Roughly 20% of referrals are from Nursing and Residential Homes, 30% are self referrals and 50% from GPs, LAS, the Physician Response Unit, and other Extended Primary Care Teams e.g. District Nurses.</a:t>
                      </a:r>
                    </a:p>
                  </a:txBody>
                  <a:tcPr marL="40888" marR="40888" marT="38083" marB="38083" anchor="ctr">
                    <a:solidFill>
                      <a:schemeClr val="accent2">
                        <a:lumMod val="20000"/>
                        <a:lumOff val="80000"/>
                      </a:schemeClr>
                    </a:solidFill>
                  </a:tcPr>
                </a:tc>
                <a:tc>
                  <a:txBody>
                    <a:bodyPr/>
                    <a:lstStyle/>
                    <a:p>
                      <a:pPr>
                        <a:spcAft>
                          <a:spcPts val="0"/>
                        </a:spcAft>
                      </a:pPr>
                      <a:r>
                        <a:rPr lang="en-GB" sz="1000" dirty="0">
                          <a:solidFill>
                            <a:srgbClr val="000000"/>
                          </a:solidFill>
                          <a:effectLst/>
                          <a:latin typeface="+mn-lt"/>
                          <a:ea typeface="Calibri"/>
                          <a:cs typeface="Arial" pitchFamily="34" charset="0"/>
                        </a:rPr>
                        <a:t>Aim to see patients within two hours and generally achieve this.</a:t>
                      </a:r>
                      <a:endParaRPr lang="en-GB" sz="1000" dirty="0">
                        <a:effectLst/>
                        <a:latin typeface="+mn-lt"/>
                        <a:ea typeface="Calibri"/>
                        <a:cs typeface="Arial" pitchFamily="34" charset="0"/>
                      </a:endParaRPr>
                    </a:p>
                  </a:txBody>
                  <a:tcPr marL="40888" marR="40888" marT="38083" marB="38083" anchor="ctr">
                    <a:solidFill>
                      <a:schemeClr val="accent2">
                        <a:lumMod val="20000"/>
                        <a:lumOff val="80000"/>
                      </a:schemeClr>
                    </a:solidFill>
                  </a:tcPr>
                </a:tc>
                <a:tc>
                  <a:txBody>
                    <a:bodyPr/>
                    <a:lstStyle/>
                    <a:p>
                      <a:pPr algn="l">
                        <a:spcAft>
                          <a:spcPts val="0"/>
                        </a:spcAft>
                      </a:pPr>
                      <a:r>
                        <a:rPr lang="en-GB" sz="1000" dirty="0">
                          <a:effectLst/>
                          <a:latin typeface="+mn-lt"/>
                          <a:ea typeface="Calibri"/>
                        </a:rPr>
                        <a:t>02087095555</a:t>
                      </a:r>
                    </a:p>
                  </a:txBody>
                  <a:tcPr marL="40888" marR="40888" marT="38083" marB="38083" anchor="ctr">
                    <a:solidFill>
                      <a:schemeClr val="accent2">
                        <a:lumMod val="20000"/>
                        <a:lumOff val="80000"/>
                      </a:schemeClr>
                    </a:solidFill>
                  </a:tcPr>
                </a:tc>
                <a:tc>
                  <a:txBody>
                    <a:bodyPr/>
                    <a:lstStyle/>
                    <a:p>
                      <a:pPr algn="l" fontAlgn="t"/>
                      <a:r>
                        <a:rPr lang="en-GB" sz="1000" b="0" i="0" u="none" strike="noStrike" baseline="0" dirty="0">
                          <a:solidFill>
                            <a:schemeClr val="tx1"/>
                          </a:solidFill>
                          <a:effectLst/>
                          <a:latin typeface="+mn-lt"/>
                          <a:hlinkClick r:id="" action="ppaction://noaction"/>
                        </a:rPr>
                        <a:t>epct.spa@nhs.net</a:t>
                      </a:r>
                    </a:p>
                    <a:p>
                      <a:pPr algn="l" fontAlgn="t"/>
                      <a:r>
                        <a:rPr lang="en-GB" sz="1000" b="0" i="0" u="none" strike="noStrike" baseline="0" dirty="0">
                          <a:solidFill>
                            <a:schemeClr val="tx1"/>
                          </a:solidFill>
                          <a:effectLst/>
                          <a:latin typeface="+mn-lt"/>
                          <a:hlinkClick r:id="" action="ppaction://noaction"/>
                        </a:rPr>
                        <a:t>daniel.franey@nhs.net</a:t>
                      </a:r>
                      <a:endParaRPr lang="en-GB" sz="1000" b="0" i="0" u="none" strike="noStrike" baseline="0" dirty="0">
                        <a:solidFill>
                          <a:schemeClr val="tx1"/>
                        </a:solidFill>
                        <a:effectLst/>
                        <a:latin typeface="+mn-lt"/>
                      </a:endParaRPr>
                    </a:p>
                    <a:p>
                      <a:pPr algn="l" fontAlgn="t"/>
                      <a:r>
                        <a:rPr lang="en-GB" sz="1000" b="0" i="0" u="none" strike="noStrike" baseline="0" dirty="0">
                          <a:solidFill>
                            <a:schemeClr val="tx1"/>
                          </a:solidFill>
                          <a:effectLst/>
                          <a:latin typeface="+mn-lt"/>
                          <a:hlinkClick r:id="rId14"/>
                        </a:rPr>
                        <a:t>jean.reilly2@nhs.net</a:t>
                      </a:r>
                      <a:r>
                        <a:rPr lang="en-GB" sz="1000" b="0" i="0" u="none" strike="noStrike" baseline="0" dirty="0">
                          <a:solidFill>
                            <a:schemeClr val="tx1"/>
                          </a:solidFill>
                          <a:effectLst/>
                          <a:latin typeface="+mn-lt"/>
                        </a:rPr>
                        <a:t> </a:t>
                      </a:r>
                    </a:p>
                  </a:txBody>
                  <a:tcPr marL="40888" marR="40888" marT="38083" marB="38083" anchor="ctr">
                    <a:solidFill>
                      <a:schemeClr val="accent2">
                        <a:lumMod val="20000"/>
                        <a:lumOff val="80000"/>
                      </a:schemeClr>
                    </a:solidFill>
                  </a:tcPr>
                </a:tc>
                <a:extLst>
                  <a:ext uri="{0D108BD9-81ED-4DB2-BD59-A6C34878D82A}">
                    <a16:rowId xmlns:a16="http://schemas.microsoft.com/office/drawing/2014/main" val="10004"/>
                  </a:ext>
                </a:extLst>
              </a:tr>
              <a:tr h="129536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mn-lt"/>
                          <a:cs typeface="Arial" pitchFamily="34" charset="0"/>
                        </a:rPr>
                        <a:t>Tower Hamlets</a:t>
                      </a:r>
                    </a:p>
                  </a:txBody>
                  <a:tcPr marL="40888" marR="40888" marT="38083" marB="38083" anchor="ctr">
                    <a:solidFill>
                      <a:srgbClr val="92D05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n-lt"/>
                          <a:cs typeface="Arial" pitchFamily="34" charset="0"/>
                        </a:rPr>
                        <a:t>Rapid</a:t>
                      </a:r>
                      <a:r>
                        <a:rPr lang="en-GB" sz="1000" b="0" i="0" u="none" strike="noStrike" baseline="0" dirty="0">
                          <a:solidFill>
                            <a:schemeClr val="tx1"/>
                          </a:solidFill>
                          <a:effectLst/>
                          <a:latin typeface="+mn-lt"/>
                          <a:cs typeface="Arial" pitchFamily="34" charset="0"/>
                        </a:rPr>
                        <a:t> Response, Tower Hamlets, ELFT</a:t>
                      </a:r>
                      <a:endParaRPr lang="en-GB" sz="1000" b="0" i="0" u="none" strike="noStrike" dirty="0">
                        <a:solidFill>
                          <a:schemeClr val="tx1"/>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fontAlgn="t"/>
                      <a:r>
                        <a:rPr lang="en-GB" sz="1000" b="0" i="0" u="none" strike="noStrike" dirty="0">
                          <a:solidFill>
                            <a:schemeClr val="tx1"/>
                          </a:solidFill>
                          <a:effectLst/>
                          <a:latin typeface="+mn-lt"/>
                          <a:cs typeface="Arial" pitchFamily="34" charset="0"/>
                        </a:rPr>
                        <a:t>8 – 8</a:t>
                      </a:r>
                    </a:p>
                    <a:p>
                      <a:pPr algn="l" fontAlgn="t"/>
                      <a:r>
                        <a:rPr lang="en-GB" sz="1000" b="0" i="0" u="none" strike="noStrike" dirty="0">
                          <a:solidFill>
                            <a:schemeClr val="tx1"/>
                          </a:solidFill>
                          <a:effectLst/>
                          <a:latin typeface="+mn-lt"/>
                          <a:cs typeface="Arial" pitchFamily="34" charset="0"/>
                        </a:rPr>
                        <a:t>(overnight</a:t>
                      </a:r>
                      <a:r>
                        <a:rPr lang="en-GB" sz="1000" b="0" i="0" u="none" strike="noStrike" baseline="0" dirty="0">
                          <a:solidFill>
                            <a:schemeClr val="tx1"/>
                          </a:solidFill>
                          <a:effectLst/>
                          <a:latin typeface="+mn-lt"/>
                          <a:cs typeface="Arial" pitchFamily="34" charset="0"/>
                        </a:rPr>
                        <a:t> district nursing but can’t guarantee 2 hour response)</a:t>
                      </a:r>
                      <a:endParaRPr lang="en-GB" sz="1000" b="0" i="0" u="none" strike="noStrike" dirty="0">
                        <a:solidFill>
                          <a:schemeClr val="tx1"/>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a:r>
                        <a:rPr lang="en-GB" sz="1000" b="0" dirty="0">
                          <a:solidFill>
                            <a:schemeClr val="tx1"/>
                          </a:solidFill>
                          <a:latin typeface="+mn-lt"/>
                          <a:cs typeface="Arial" pitchFamily="34" charset="0"/>
                        </a:rPr>
                        <a:t>In</a:t>
                      </a:r>
                      <a:r>
                        <a:rPr lang="en-GB" sz="1000" b="0" baseline="0" dirty="0">
                          <a:solidFill>
                            <a:schemeClr val="tx1"/>
                          </a:solidFill>
                          <a:latin typeface="+mn-lt"/>
                          <a:cs typeface="Arial" pitchFamily="34" charset="0"/>
                        </a:rPr>
                        <a:t> February, 5 from PRU, 1 from LAS, 1 from a hostel, 0 from 111. Majority from GPs or carers.</a:t>
                      </a:r>
                      <a:endParaRPr lang="en-GB" sz="1000" b="0" dirty="0">
                        <a:solidFill>
                          <a:schemeClr val="tx1"/>
                        </a:solidFill>
                        <a:latin typeface="+mn-lt"/>
                        <a:cs typeface="Arial" pitchFamily="34" charset="0"/>
                      </a:endParaRPr>
                    </a:p>
                  </a:txBody>
                  <a:tcPr marL="40888" marR="40888" marT="38083" marB="38083" anchor="ctr">
                    <a:solidFill>
                      <a:schemeClr val="accent2">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ysClr val="windowText" lastClr="000000"/>
                          </a:solidFill>
                          <a:effectLst/>
                          <a:latin typeface="+mn-lt"/>
                          <a:cs typeface="Arial" pitchFamily="34" charset="0"/>
                        </a:rPr>
                        <a:t>Yes,</a:t>
                      </a:r>
                      <a:r>
                        <a:rPr lang="en-GB" sz="1000" b="0" i="0" u="none" strike="noStrike" baseline="0" dirty="0">
                          <a:solidFill>
                            <a:sysClr val="windowText" lastClr="000000"/>
                          </a:solidFill>
                          <a:effectLst/>
                          <a:latin typeface="+mn-lt"/>
                          <a:cs typeface="Arial" pitchFamily="34" charset="0"/>
                        </a:rPr>
                        <a:t> unless patient requests slower (</a:t>
                      </a:r>
                      <a:r>
                        <a:rPr lang="en-GB" sz="1000" b="0" i="0" u="none" strike="noStrike" baseline="0" dirty="0" err="1">
                          <a:solidFill>
                            <a:sysClr val="windowText" lastClr="000000"/>
                          </a:solidFill>
                          <a:effectLst/>
                          <a:latin typeface="+mn-lt"/>
                          <a:cs typeface="Arial" pitchFamily="34" charset="0"/>
                        </a:rPr>
                        <a:t>eg</a:t>
                      </a:r>
                      <a:r>
                        <a:rPr lang="en-GB" sz="1000" b="0" i="0" u="none" strike="noStrike" baseline="0" dirty="0">
                          <a:solidFill>
                            <a:sysClr val="windowText" lastClr="000000"/>
                          </a:solidFill>
                          <a:effectLst/>
                          <a:latin typeface="+mn-lt"/>
                          <a:cs typeface="Arial" pitchFamily="34" charset="0"/>
                        </a:rPr>
                        <a:t> don’t come until relatives arrive), or if the PRU has already been and advised a 2 hour response is not needed</a:t>
                      </a:r>
                      <a:endParaRPr lang="en-GB" sz="1000" b="0" i="0" u="none" strike="noStrike" dirty="0">
                        <a:solidFill>
                          <a:sysClr val="windowText" lastClr="000000"/>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a:endParaRPr lang="en-GB" sz="1000" b="0" i="0" u="none" strike="noStrike" kern="1200" baseline="0" dirty="0">
                        <a:solidFill>
                          <a:schemeClr val="dk1"/>
                        </a:solidFill>
                        <a:latin typeface="+mn-lt"/>
                        <a:ea typeface="+mn-ea"/>
                        <a:cs typeface="+mn-cs"/>
                      </a:endParaRPr>
                    </a:p>
                    <a:p>
                      <a:pPr algn="l"/>
                      <a:r>
                        <a:rPr lang="en-GB" sz="1000" b="0" i="0" u="none" strike="noStrike" kern="1200" baseline="0" dirty="0">
                          <a:solidFill>
                            <a:schemeClr val="dk1"/>
                          </a:solidFill>
                          <a:latin typeface="+mn-lt"/>
                          <a:ea typeface="+mn-ea"/>
                          <a:cs typeface="+mn-cs"/>
                        </a:rPr>
                        <a:t>07710 066 161/</a:t>
                      </a:r>
                    </a:p>
                    <a:p>
                      <a:pPr algn="l"/>
                      <a:r>
                        <a:rPr lang="en-GB" sz="1000" b="0" i="0" u="none" strike="noStrike" kern="1200" baseline="0" dirty="0">
                          <a:solidFill>
                            <a:schemeClr val="dk1"/>
                          </a:solidFill>
                          <a:latin typeface="+mn-lt"/>
                          <a:ea typeface="+mn-ea"/>
                          <a:cs typeface="+mn-cs"/>
                        </a:rPr>
                        <a:t>0300  0335000</a:t>
                      </a:r>
                      <a:endParaRPr lang="en-GB" sz="1000" b="0" i="0" u="none" strike="noStrike" dirty="0">
                        <a:solidFill>
                          <a:sysClr val="windowText" lastClr="000000"/>
                        </a:solidFill>
                        <a:effectLst/>
                        <a:latin typeface="+mn-lt"/>
                      </a:endParaRPr>
                    </a:p>
                  </a:txBody>
                  <a:tcPr marL="40888" marR="40888" marT="38083" marB="38083" anchor="ctr">
                    <a:solidFill>
                      <a:schemeClr val="accent2">
                        <a:lumMod val="20000"/>
                        <a:lumOff val="80000"/>
                      </a:schemeClr>
                    </a:solidFill>
                  </a:tcPr>
                </a:tc>
                <a:tc>
                  <a:txBody>
                    <a:bodyPr/>
                    <a:lstStyle/>
                    <a:p>
                      <a:pPr algn="l" fontAlgn="t"/>
                      <a:r>
                        <a:rPr lang="en-GB" sz="1000" b="0" i="0" u="none" strike="noStrike" dirty="0">
                          <a:solidFill>
                            <a:sysClr val="windowText" lastClr="000000"/>
                          </a:solidFill>
                          <a:effectLst/>
                          <a:latin typeface="+mn-lt"/>
                          <a:hlinkClick r:id="rId15"/>
                        </a:rPr>
                        <a:t>Fiona Davies (manager)</a:t>
                      </a:r>
                      <a:r>
                        <a:rPr lang="en-GB" sz="1000" b="0" i="0" u="none" strike="noStrike" baseline="0" dirty="0">
                          <a:solidFill>
                            <a:sysClr val="windowText" lastClr="000000"/>
                          </a:solidFill>
                          <a:effectLst/>
                          <a:latin typeface="+mn-lt"/>
                          <a:hlinkClick r:id="rId15"/>
                        </a:rPr>
                        <a:t> - fiona.davies3@nhs.net</a:t>
                      </a:r>
                      <a:endParaRPr lang="en-GB" sz="1000" b="0" i="0" u="none" strike="noStrike" dirty="0">
                        <a:solidFill>
                          <a:sysClr val="windowText" lastClr="000000"/>
                        </a:solidFill>
                        <a:effectLst/>
                        <a:latin typeface="+mn-lt"/>
                        <a:hlinkClick r:id="" action="ppaction://noaction"/>
                      </a:endParaRPr>
                    </a:p>
                    <a:p>
                      <a:pPr algn="l" fontAlgn="t"/>
                      <a:r>
                        <a:rPr lang="en-GB" sz="1000" b="0" i="0" u="none" strike="noStrike" dirty="0">
                          <a:solidFill>
                            <a:sysClr val="windowText" lastClr="000000"/>
                          </a:solidFill>
                          <a:effectLst/>
                          <a:latin typeface="+mn-lt"/>
                          <a:hlinkClick r:id="" action="ppaction://noaction"/>
                        </a:rPr>
                        <a:t>petra.nittel@nhs.net</a:t>
                      </a:r>
                      <a:endParaRPr lang="en-GB" sz="1000" b="0" i="0" u="none" strike="noStrike" dirty="0">
                        <a:solidFill>
                          <a:sysClr val="windowText" lastClr="000000"/>
                        </a:solidFill>
                        <a:effectLst/>
                        <a:latin typeface="+mn-lt"/>
                      </a:endParaRPr>
                    </a:p>
                    <a:p>
                      <a:pPr algn="l" fontAlgn="t"/>
                      <a:r>
                        <a:rPr lang="en-GB" sz="1000" b="0" i="0" u="none" strike="noStrike" dirty="0">
                          <a:solidFill>
                            <a:sysClr val="windowText" lastClr="000000"/>
                          </a:solidFill>
                          <a:effectLst/>
                          <a:latin typeface="+mn-lt"/>
                          <a:hlinkClick r:id="rId16"/>
                        </a:rPr>
                        <a:t>frances.rourke1@nhs.net</a:t>
                      </a:r>
                      <a:endParaRPr lang="en-GB" sz="1000" b="0" i="0" u="none" strike="noStrike" dirty="0">
                        <a:solidFill>
                          <a:sysClr val="windowText" lastClr="000000"/>
                        </a:solidFill>
                        <a:effectLst/>
                        <a:latin typeface="+mn-lt"/>
                      </a:endParaRPr>
                    </a:p>
                  </a:txBody>
                  <a:tcPr marL="40888" marR="40888" marT="38083" marB="38083" anchor="ctr">
                    <a:solidFill>
                      <a:schemeClr val="accent2">
                        <a:lumMod val="20000"/>
                        <a:lumOff val="80000"/>
                      </a:schemeClr>
                    </a:solidFill>
                  </a:tcPr>
                </a:tc>
                <a:extLst>
                  <a:ext uri="{0D108BD9-81ED-4DB2-BD59-A6C34878D82A}">
                    <a16:rowId xmlns:a16="http://schemas.microsoft.com/office/drawing/2014/main" val="10005"/>
                  </a:ext>
                </a:extLst>
              </a:tr>
              <a:tr h="129536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mn-lt"/>
                          <a:cs typeface="Arial" pitchFamily="34" charset="0"/>
                        </a:rPr>
                        <a:t>Waltham Forest</a:t>
                      </a:r>
                    </a:p>
                  </a:txBody>
                  <a:tcPr marL="40888" marR="40888" marT="38083" marB="38083" anchor="ctr">
                    <a:solidFill>
                      <a:srgbClr val="92D05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n-lt"/>
                          <a:cs typeface="Arial" pitchFamily="34" charset="0"/>
                        </a:rPr>
                        <a:t>Rapid</a:t>
                      </a:r>
                      <a:r>
                        <a:rPr lang="en-GB" sz="1000" b="0" i="0" u="none" strike="noStrike" baseline="0" dirty="0">
                          <a:solidFill>
                            <a:schemeClr val="tx1"/>
                          </a:solidFill>
                          <a:effectLst/>
                          <a:latin typeface="+mn-lt"/>
                          <a:cs typeface="Arial" pitchFamily="34" charset="0"/>
                        </a:rPr>
                        <a:t> Response Team, Waltham Forest, NELFT</a:t>
                      </a:r>
                      <a:endParaRPr lang="en-GB" sz="1000" b="0" i="0" u="none" strike="noStrike" dirty="0">
                        <a:solidFill>
                          <a:schemeClr val="tx1"/>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fontAlgn="t"/>
                      <a:r>
                        <a:rPr lang="en-GB" sz="1000" b="0" i="0" u="none" strike="noStrike" dirty="0">
                          <a:solidFill>
                            <a:schemeClr val="tx1"/>
                          </a:solidFill>
                          <a:effectLst/>
                          <a:latin typeface="+mn-lt"/>
                          <a:cs typeface="Arial" pitchFamily="34" charset="0"/>
                        </a:rPr>
                        <a:t>Open all hours</a:t>
                      </a:r>
                    </a:p>
                  </a:txBody>
                  <a:tcPr marL="40888" marR="40888" marT="38083" marB="38083"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a:solidFill>
                            <a:schemeClr val="tx1"/>
                          </a:solidFill>
                          <a:effectLst/>
                          <a:latin typeface="+mn-lt"/>
                          <a:ea typeface="+mn-ea"/>
                          <a:cs typeface="Arial" pitchFamily="34" charset="0"/>
                        </a:rPr>
                        <a:t>930 referrals in January! Mostly from GPs and </a:t>
                      </a:r>
                      <a:r>
                        <a:rPr lang="en-GB" sz="1000" b="0" i="0" u="none" strike="noStrike" kern="1200" dirty="0" err="1">
                          <a:solidFill>
                            <a:schemeClr val="tx1"/>
                          </a:solidFill>
                          <a:effectLst/>
                          <a:latin typeface="+mn-lt"/>
                          <a:ea typeface="+mn-ea"/>
                          <a:cs typeface="Arial" pitchFamily="34" charset="0"/>
                        </a:rPr>
                        <a:t>Whipps</a:t>
                      </a:r>
                      <a:r>
                        <a:rPr lang="en-GB" sz="1000" b="0" i="0" u="none" strike="noStrike" kern="1200" dirty="0">
                          <a:solidFill>
                            <a:schemeClr val="tx1"/>
                          </a:solidFill>
                          <a:effectLst/>
                          <a:latin typeface="+mn-lt"/>
                          <a:ea typeface="+mn-ea"/>
                          <a:cs typeface="Arial" pitchFamily="34" charset="0"/>
                        </a:rPr>
                        <a:t> Cross.</a:t>
                      </a:r>
                      <a:r>
                        <a:rPr lang="en-GB" sz="1000" b="0" i="0" u="none" strike="noStrike" kern="1200" baseline="0" dirty="0">
                          <a:solidFill>
                            <a:schemeClr val="tx1"/>
                          </a:solidFill>
                          <a:effectLst/>
                          <a:latin typeface="+mn-lt"/>
                          <a:ea typeface="+mn-ea"/>
                          <a:cs typeface="Arial" pitchFamily="34" charset="0"/>
                        </a:rPr>
                        <a:t> Very few from CAS. From general 111, they took 80 referrals in January.</a:t>
                      </a:r>
                      <a:endParaRPr lang="en-GB" sz="1000" b="0" i="0" u="none" strike="noStrike" kern="1200" dirty="0">
                        <a:solidFill>
                          <a:schemeClr val="tx1"/>
                        </a:solidFill>
                        <a:effectLst/>
                        <a:latin typeface="+mn-lt"/>
                        <a:ea typeface="+mn-ea"/>
                        <a:cs typeface="Arial" pitchFamily="34" charset="0"/>
                      </a:endParaRPr>
                    </a:p>
                  </a:txBody>
                  <a:tcPr marL="40888" marR="40888" marT="38083" marB="38083" anchor="ctr">
                    <a:solidFill>
                      <a:schemeClr val="accent2">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0" i="0" u="none" strike="noStrike" dirty="0">
                          <a:solidFill>
                            <a:sysClr val="windowText" lastClr="000000"/>
                          </a:solidFill>
                          <a:effectLst/>
                          <a:latin typeface="+mn-lt"/>
                          <a:cs typeface="Arial" pitchFamily="34" charset="0"/>
                        </a:rPr>
                        <a:t>Triage patients into 0-2 hours and 2 – 12</a:t>
                      </a:r>
                      <a:r>
                        <a:rPr lang="en-GB" sz="1000" b="0" i="0" u="none" strike="noStrike" baseline="0" dirty="0">
                          <a:solidFill>
                            <a:sysClr val="windowText" lastClr="000000"/>
                          </a:solidFill>
                          <a:effectLst/>
                          <a:latin typeface="+mn-lt"/>
                          <a:cs typeface="Arial" pitchFamily="34" charset="0"/>
                        </a:rPr>
                        <a:t> hours responses. Have asked for break-down of responses</a:t>
                      </a:r>
                      <a:r>
                        <a:rPr lang="en-GB" sz="1000" b="0" i="0" u="none" strike="noStrike" dirty="0">
                          <a:solidFill>
                            <a:sysClr val="windowText" lastClr="000000"/>
                          </a:solidFill>
                          <a:effectLst/>
                          <a:latin typeface="+mn-lt"/>
                          <a:cs typeface="Arial" pitchFamily="34" charset="0"/>
                        </a:rPr>
                        <a:t> . They still triage to</a:t>
                      </a:r>
                      <a:r>
                        <a:rPr lang="en-GB" sz="1000" b="0" i="0" u="none" strike="noStrike" baseline="0" dirty="0">
                          <a:solidFill>
                            <a:sysClr val="windowText" lastClr="000000"/>
                          </a:solidFill>
                          <a:effectLst/>
                          <a:latin typeface="+mn-lt"/>
                          <a:cs typeface="Arial" pitchFamily="34" charset="0"/>
                        </a:rPr>
                        <a:t> protect their nurses (in case people expect doctors from OOH service).</a:t>
                      </a:r>
                      <a:endParaRPr lang="en-GB" sz="1000" b="0" i="0" u="none" strike="noStrike" dirty="0">
                        <a:solidFill>
                          <a:sysClr val="windowText" lastClr="000000"/>
                        </a:solidFill>
                        <a:effectLst/>
                        <a:latin typeface="+mn-lt"/>
                        <a:cs typeface="Arial" pitchFamily="34" charset="0"/>
                      </a:endParaRPr>
                    </a:p>
                  </a:txBody>
                  <a:tcPr marL="40888" marR="40888" marT="38083" marB="38083" anchor="ctr">
                    <a:solidFill>
                      <a:schemeClr val="accent2">
                        <a:lumMod val="20000"/>
                        <a:lumOff val="80000"/>
                      </a:schemeClr>
                    </a:solidFill>
                  </a:tcPr>
                </a:tc>
                <a:tc>
                  <a:txBody>
                    <a:bodyPr/>
                    <a:lstStyle/>
                    <a:p>
                      <a:pPr algn="l" fontAlgn="b"/>
                      <a:r>
                        <a:rPr lang="en-GB" sz="1000" b="0" i="0" u="none" strike="noStrike" dirty="0">
                          <a:solidFill>
                            <a:srgbClr val="000000"/>
                          </a:solidFill>
                          <a:effectLst/>
                          <a:latin typeface="+mn-lt"/>
                        </a:rPr>
                        <a:t>0300 300 1710</a:t>
                      </a:r>
                    </a:p>
                  </a:txBody>
                  <a:tcPr marL="8655" marR="8655" marT="8061" marB="0" anchor="ctr">
                    <a:solidFill>
                      <a:schemeClr val="accent2">
                        <a:lumMod val="20000"/>
                        <a:lumOff val="80000"/>
                      </a:schemeClr>
                    </a:solidFill>
                  </a:tcPr>
                </a:tc>
                <a:tc>
                  <a:txBody>
                    <a:bodyPr/>
                    <a:lstStyle/>
                    <a:p>
                      <a:pPr algn="l" fontAlgn="t"/>
                      <a:r>
                        <a:rPr lang="en-GB" sz="1000" b="0" i="0" u="none" strike="noStrike" dirty="0">
                          <a:solidFill>
                            <a:sysClr val="windowText" lastClr="000000"/>
                          </a:solidFill>
                          <a:effectLst/>
                          <a:latin typeface="+mn-lt"/>
                          <a:hlinkClick r:id="" action="ppaction://noaction"/>
                        </a:rPr>
                        <a:t>ingrid.lampey@nelft.nhs.uk</a:t>
                      </a:r>
                    </a:p>
                    <a:p>
                      <a:pPr algn="l" fontAlgn="t"/>
                      <a:r>
                        <a:rPr lang="en-GB" sz="1000" b="0" i="0" u="none" strike="noStrike" dirty="0">
                          <a:solidFill>
                            <a:sysClr val="windowText" lastClr="000000"/>
                          </a:solidFill>
                          <a:effectLst/>
                          <a:latin typeface="+mn-lt"/>
                          <a:hlinkClick r:id="" action="ppaction://noaction"/>
                        </a:rPr>
                        <a:t>Kathryn.arnold@nelft.nhs.uk</a:t>
                      </a:r>
                      <a:endParaRPr lang="en-GB" sz="1000" b="0" i="0" u="none" strike="noStrike" dirty="0">
                        <a:solidFill>
                          <a:sysClr val="windowText" lastClr="000000"/>
                        </a:solidFill>
                        <a:effectLst/>
                        <a:latin typeface="+mn-lt"/>
                      </a:endParaRPr>
                    </a:p>
                  </a:txBody>
                  <a:tcPr marL="40888" marR="40888" marT="38083" marB="38083" anchor="ct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3850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3" y="2246487"/>
            <a:ext cx="9815669" cy="1541767"/>
          </a:xfrm>
        </p:spPr>
        <p:txBody>
          <a:bodyPr>
            <a:normAutofit/>
          </a:bodyPr>
          <a:lstStyle/>
          <a:p>
            <a:r>
              <a:rPr lang="en-GB" dirty="0"/>
              <a:t>Same Day Emergency Care</a:t>
            </a:r>
            <a:br>
              <a:rPr lang="en-GB"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13</a:t>
            </a:fld>
            <a:endParaRPr lang="en-GB" dirty="0">
              <a:solidFill>
                <a:srgbClr val="3F3F3F">
                  <a:lumMod val="50000"/>
                </a:srgbClr>
              </a:solidFill>
            </a:endParaRPr>
          </a:p>
        </p:txBody>
      </p:sp>
    </p:spTree>
    <p:extLst>
      <p:ext uri="{BB962C8B-B14F-4D97-AF65-F5344CB8AC3E}">
        <p14:creationId xmlns:p14="http://schemas.microsoft.com/office/powerpoint/2010/main" val="367668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546" name="Rectangle 2" hidden="1"/>
          <p:cNvGraphicFramePr>
            <a:graphicFrameLocks/>
          </p:cNvGraphicFramePr>
          <p:nvPr>
            <p:custDataLst>
              <p:tags r:id="rId2"/>
            </p:custDataLst>
            <p:extLst>
              <p:ext uri="{D42A27DB-BD31-4B8C-83A1-F6EECF244321}">
                <p14:modId xmlns:p14="http://schemas.microsoft.com/office/powerpoint/2010/main" val="2216317699"/>
              </p:ext>
            </p:extLst>
          </p:nvPr>
        </p:nvGraphicFramePr>
        <p:xfrm>
          <a:off x="58" y="3"/>
          <a:ext cx="183909" cy="171295"/>
        </p:xfrm>
        <a:graphic>
          <a:graphicData uri="http://schemas.openxmlformats.org/presentationml/2006/ole">
            <mc:AlternateContent xmlns:mc="http://schemas.openxmlformats.org/markup-compatibility/2006">
              <mc:Choice xmlns:v="urn:schemas-microsoft-com:vml" Requires="v">
                <p:oleObj spid="_x0000_s4103" name="think-cell Slide" r:id="rId5" imgW="0" imgH="0" progId="TCLayout.ActiveDocument.1">
                  <p:embed/>
                </p:oleObj>
              </mc:Choice>
              <mc:Fallback>
                <p:oleObj name="think-cell Slide" r:id="rId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 y="3"/>
                        <a:ext cx="183909" cy="17129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Slide Number Placeholder 5"/>
          <p:cNvSpPr txBox="1">
            <a:spLocks/>
          </p:cNvSpPr>
          <p:nvPr/>
        </p:nvSpPr>
        <p:spPr>
          <a:xfrm>
            <a:off x="7932705" y="6868673"/>
            <a:ext cx="2423266" cy="386255"/>
          </a:xfrm>
          <a:prstGeom prst="rect">
            <a:avLst/>
          </a:prstGeom>
        </p:spPr>
        <p:txBody>
          <a:bodyPr vert="horz" lIns="100253" tIns="50129" rIns="100253" bIns="5012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F7A4AC-F8A7-4DE7-9B80-889D78444038}" type="slidenum">
              <a:rPr lang="en-GB" smtClean="0">
                <a:solidFill>
                  <a:srgbClr val="3F3F3F">
                    <a:tint val="75000"/>
                  </a:srgbClr>
                </a:solidFill>
              </a:rPr>
              <a:pPr/>
              <a:t>14</a:t>
            </a:fld>
            <a:endParaRPr lang="en-GB" dirty="0">
              <a:solidFill>
                <a:srgbClr val="3F3F3F">
                  <a:tint val="75000"/>
                </a:srgbClr>
              </a:solidFill>
            </a:endParaRPr>
          </a:p>
        </p:txBody>
      </p:sp>
      <p:sp>
        <p:nvSpPr>
          <p:cNvPr id="3" name="Title 2"/>
          <p:cNvSpPr>
            <a:spLocks noGrp="1"/>
          </p:cNvSpPr>
          <p:nvPr>
            <p:ph type="title"/>
          </p:nvPr>
        </p:nvSpPr>
        <p:spPr>
          <a:solidFill>
            <a:schemeClr val="accent1"/>
          </a:solidFill>
        </p:spPr>
        <p:txBody>
          <a:bodyPr/>
          <a:lstStyle/>
          <a:p>
            <a:r>
              <a:rPr lang="en-GB" dirty="0"/>
              <a:t>Same Day Emergency Care</a:t>
            </a:r>
          </a:p>
        </p:txBody>
      </p:sp>
      <p:sp>
        <p:nvSpPr>
          <p:cNvPr id="7" name="Title 2"/>
          <p:cNvSpPr txBox="1">
            <a:spLocks/>
          </p:cNvSpPr>
          <p:nvPr/>
        </p:nvSpPr>
        <p:spPr>
          <a:xfrm>
            <a:off x="129265" y="855245"/>
            <a:ext cx="9972072" cy="1120443"/>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vert="horz" lIns="78951" tIns="39474" rIns="78951" bIns="39474" rtlCol="0">
            <a:noAutofit/>
          </a:bodyPr>
          <a:lstStyle>
            <a:lvl1pPr indent="0">
              <a:lnSpc>
                <a:spcPct val="100000"/>
              </a:lnSpc>
              <a:spcBef>
                <a:spcPts val="0"/>
              </a:spcBef>
              <a:spcAft>
                <a:spcPts val="0"/>
              </a:spcAft>
              <a:buFont typeface="Arial" panose="020B0604020202020204" pitchFamily="34" charset="0"/>
              <a:buNone/>
              <a:defRPr sz="1000" b="1">
                <a:solidFill>
                  <a:schemeClr val="accent5"/>
                </a:solidFill>
              </a:defRPr>
            </a:lvl1pPr>
            <a:lvl2pPr marL="177800" lvl="1" indent="-177800">
              <a:lnSpc>
                <a:spcPct val="100000"/>
              </a:lnSpc>
              <a:spcBef>
                <a:spcPts val="0"/>
              </a:spcBef>
              <a:spcAft>
                <a:spcPts val="0"/>
              </a:spcAft>
              <a:buFont typeface="Arial" panose="020B0604020202020204" pitchFamily="34" charset="0"/>
              <a:buChar char="•"/>
              <a:defRPr sz="1000">
                <a:solidFill>
                  <a:schemeClr val="accent5"/>
                </a:solidFill>
              </a:defRPr>
            </a:lvl2pPr>
            <a:lvl3pPr marL="539750" indent="-269875">
              <a:lnSpc>
                <a:spcPct val="100000"/>
              </a:lnSpc>
              <a:spcBef>
                <a:spcPts val="600"/>
              </a:spcBef>
              <a:spcAft>
                <a:spcPts val="600"/>
              </a:spcAft>
              <a:buFont typeface="Arial" panose="020B0604020202020204" pitchFamily="34" charset="0"/>
              <a:buChar char="–"/>
              <a:defRPr>
                <a:solidFill>
                  <a:schemeClr val="accent5"/>
                </a:solidFill>
              </a:defRPr>
            </a:lvl3pPr>
            <a:lvl4pPr marL="809625" indent="-269875">
              <a:lnSpc>
                <a:spcPct val="100000"/>
              </a:lnSpc>
              <a:spcBef>
                <a:spcPts val="600"/>
              </a:spcBef>
              <a:spcAft>
                <a:spcPts val="600"/>
              </a:spcAft>
              <a:buFont typeface="Arial" panose="020B0604020202020204" pitchFamily="34" charset="0"/>
              <a:buChar char="•"/>
              <a:defRPr>
                <a:solidFill>
                  <a:schemeClr val="accent5"/>
                </a:solidFill>
              </a:defRPr>
            </a:lvl4pPr>
            <a:lvl5pPr marL="1079500" indent="-269875">
              <a:lnSpc>
                <a:spcPct val="100000"/>
              </a:lnSpc>
              <a:spcBef>
                <a:spcPts val="600"/>
              </a:spcBef>
              <a:spcAft>
                <a:spcPts val="600"/>
              </a:spcAft>
              <a:buFont typeface="Arial" panose="020B0604020202020204" pitchFamily="34" charset="0"/>
              <a:buChar char="–"/>
              <a:defRPr>
                <a:solidFill>
                  <a:schemeClr val="accent5"/>
                </a:solidFill>
              </a:defRPr>
            </a:lvl5pPr>
            <a:lvl6pPr marL="0" indent="0">
              <a:lnSpc>
                <a:spcPct val="100000"/>
              </a:lnSpc>
              <a:spcBef>
                <a:spcPts val="600"/>
              </a:spcBef>
              <a:spcAft>
                <a:spcPts val="600"/>
              </a:spcAft>
              <a:buFont typeface="Arial" panose="020B0604020202020204" pitchFamily="34" charset="0"/>
              <a:buNone/>
              <a:defRPr>
                <a:solidFill>
                  <a:schemeClr val="tx2"/>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defTabSz="1002733"/>
            <a:r>
              <a:rPr lang="en-GB" sz="1700" dirty="0">
                <a:solidFill>
                  <a:srgbClr val="3F3F3F">
                    <a:lumMod val="50000"/>
                  </a:srgbClr>
                </a:solidFill>
              </a:rPr>
              <a:t>Purpose</a:t>
            </a:r>
          </a:p>
          <a:p>
            <a:pPr defTabSz="1002733"/>
            <a:r>
              <a:rPr lang="en-GB" sz="1700" b="0" kern="0" dirty="0">
                <a:solidFill>
                  <a:srgbClr val="3F3F3F">
                    <a:lumMod val="50000"/>
                  </a:srgbClr>
                </a:solidFill>
              </a:rPr>
              <a:t>The SDEC programme aims to identify further opportunities to support London Trusts to meet the national SDEC targets and continue to improve same day emergency provision for patients, including acute frailty pathways. </a:t>
            </a:r>
          </a:p>
        </p:txBody>
      </p:sp>
      <p:sp>
        <p:nvSpPr>
          <p:cNvPr id="9" name="Title 2"/>
          <p:cNvSpPr txBox="1">
            <a:spLocks/>
          </p:cNvSpPr>
          <p:nvPr/>
        </p:nvSpPr>
        <p:spPr>
          <a:xfrm>
            <a:off x="134484" y="1975680"/>
            <a:ext cx="1397177" cy="1738572"/>
          </a:xfrm>
          <a:prstGeom prst="rect">
            <a:avLst/>
          </a:prstGeom>
        </p:spPr>
        <p:style>
          <a:lnRef idx="2">
            <a:schemeClr val="accent3"/>
          </a:lnRef>
          <a:fillRef idx="1">
            <a:schemeClr val="lt1"/>
          </a:fillRef>
          <a:effectRef idx="0">
            <a:schemeClr val="accent3"/>
          </a:effectRef>
          <a:fontRef idx="minor">
            <a:schemeClr val="dk1"/>
          </a:fontRef>
        </p:style>
        <p:txBody>
          <a:bodyPr vert="horz" lIns="78951" tIns="39474" rIns="78951" bIns="39474" rtlCol="0">
            <a:noAutofit/>
          </a:bodyPr>
          <a:lstStyle>
            <a:lvl1pPr indent="0">
              <a:lnSpc>
                <a:spcPct val="100000"/>
              </a:lnSpc>
              <a:spcBef>
                <a:spcPts val="0"/>
              </a:spcBef>
              <a:spcAft>
                <a:spcPts val="0"/>
              </a:spcAft>
              <a:buFont typeface="Arial" panose="020B0604020202020204" pitchFamily="34" charset="0"/>
              <a:buNone/>
              <a:defRPr sz="1000" b="1">
                <a:solidFill>
                  <a:schemeClr val="accent5"/>
                </a:solidFill>
              </a:defRPr>
            </a:lvl1pPr>
            <a:lvl2pPr marL="177800" lvl="1" indent="-177800">
              <a:lnSpc>
                <a:spcPct val="100000"/>
              </a:lnSpc>
              <a:spcBef>
                <a:spcPts val="0"/>
              </a:spcBef>
              <a:spcAft>
                <a:spcPts val="0"/>
              </a:spcAft>
              <a:buFont typeface="Arial" panose="020B0604020202020204" pitchFamily="34" charset="0"/>
              <a:buChar char="•"/>
              <a:defRPr sz="1000">
                <a:solidFill>
                  <a:schemeClr val="accent5"/>
                </a:solidFill>
              </a:defRPr>
            </a:lvl2pPr>
            <a:lvl3pPr marL="539750" indent="-269875">
              <a:lnSpc>
                <a:spcPct val="100000"/>
              </a:lnSpc>
              <a:spcBef>
                <a:spcPts val="600"/>
              </a:spcBef>
              <a:spcAft>
                <a:spcPts val="600"/>
              </a:spcAft>
              <a:buFont typeface="Arial" panose="020B0604020202020204" pitchFamily="34" charset="0"/>
              <a:buChar char="–"/>
              <a:defRPr>
                <a:solidFill>
                  <a:schemeClr val="accent5"/>
                </a:solidFill>
              </a:defRPr>
            </a:lvl3pPr>
            <a:lvl4pPr marL="809625" indent="-269875">
              <a:lnSpc>
                <a:spcPct val="100000"/>
              </a:lnSpc>
              <a:spcBef>
                <a:spcPts val="600"/>
              </a:spcBef>
              <a:spcAft>
                <a:spcPts val="600"/>
              </a:spcAft>
              <a:buFont typeface="Arial" panose="020B0604020202020204" pitchFamily="34" charset="0"/>
              <a:buChar char="•"/>
              <a:defRPr>
                <a:solidFill>
                  <a:schemeClr val="accent5"/>
                </a:solidFill>
              </a:defRPr>
            </a:lvl4pPr>
            <a:lvl5pPr marL="1079500" indent="-269875">
              <a:lnSpc>
                <a:spcPct val="100000"/>
              </a:lnSpc>
              <a:spcBef>
                <a:spcPts val="600"/>
              </a:spcBef>
              <a:spcAft>
                <a:spcPts val="600"/>
              </a:spcAft>
              <a:buFont typeface="Arial" panose="020B0604020202020204" pitchFamily="34" charset="0"/>
              <a:buChar char="–"/>
              <a:defRPr>
                <a:solidFill>
                  <a:schemeClr val="accent5"/>
                </a:solidFill>
              </a:defRPr>
            </a:lvl5pPr>
            <a:lvl6pPr marL="0" indent="0">
              <a:lnSpc>
                <a:spcPct val="100000"/>
              </a:lnSpc>
              <a:spcBef>
                <a:spcPts val="600"/>
              </a:spcBef>
              <a:spcAft>
                <a:spcPts val="600"/>
              </a:spcAft>
              <a:buFont typeface="Arial" panose="020B0604020202020204" pitchFamily="34" charset="0"/>
              <a:buNone/>
              <a:defRPr>
                <a:solidFill>
                  <a:schemeClr val="tx2"/>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defTabSz="1002733"/>
            <a:r>
              <a:rPr lang="en-GB" sz="1700" dirty="0">
                <a:solidFill>
                  <a:srgbClr val="3F3F3F"/>
                </a:solidFill>
              </a:rPr>
              <a:t>What is Same Day Emergency Care?</a:t>
            </a:r>
          </a:p>
          <a:p>
            <a:pPr defTabSz="1002733"/>
            <a:endParaRPr lang="en-GB" sz="1200" b="0" dirty="0">
              <a:solidFill>
                <a:srgbClr val="3F3F3F"/>
              </a:solidFill>
            </a:endParaRPr>
          </a:p>
        </p:txBody>
      </p:sp>
      <p:sp>
        <p:nvSpPr>
          <p:cNvPr id="10" name="Title 2"/>
          <p:cNvSpPr txBox="1">
            <a:spLocks/>
          </p:cNvSpPr>
          <p:nvPr/>
        </p:nvSpPr>
        <p:spPr>
          <a:xfrm>
            <a:off x="1512426" y="1975680"/>
            <a:ext cx="8572360" cy="1738572"/>
          </a:xfrm>
          <a:prstGeom prst="rect">
            <a:avLst/>
          </a:prstGeom>
        </p:spPr>
        <p:style>
          <a:lnRef idx="2">
            <a:schemeClr val="accent3"/>
          </a:lnRef>
          <a:fillRef idx="1">
            <a:schemeClr val="lt1"/>
          </a:fillRef>
          <a:effectRef idx="0">
            <a:schemeClr val="accent3"/>
          </a:effectRef>
          <a:fontRef idx="minor">
            <a:schemeClr val="dk1"/>
          </a:fontRef>
        </p:style>
        <p:txBody>
          <a:bodyPr vert="horz" lIns="78951" tIns="39474" rIns="78951" bIns="39474" rtlCol="0">
            <a:noAutofit/>
          </a:bodyPr>
          <a:lstStyle>
            <a:lvl1pPr indent="0">
              <a:lnSpc>
                <a:spcPct val="100000"/>
              </a:lnSpc>
              <a:spcBef>
                <a:spcPts val="0"/>
              </a:spcBef>
              <a:spcAft>
                <a:spcPts val="0"/>
              </a:spcAft>
              <a:buFont typeface="Arial" panose="020B0604020202020204" pitchFamily="34" charset="0"/>
              <a:buNone/>
              <a:defRPr sz="1000" b="1">
                <a:solidFill>
                  <a:schemeClr val="accent5"/>
                </a:solidFill>
              </a:defRPr>
            </a:lvl1pPr>
            <a:lvl2pPr marL="177800" lvl="1" indent="-177800">
              <a:lnSpc>
                <a:spcPct val="100000"/>
              </a:lnSpc>
              <a:spcBef>
                <a:spcPts val="0"/>
              </a:spcBef>
              <a:spcAft>
                <a:spcPts val="0"/>
              </a:spcAft>
              <a:buFont typeface="Arial" panose="020B0604020202020204" pitchFamily="34" charset="0"/>
              <a:buChar char="•"/>
              <a:defRPr sz="1000">
                <a:solidFill>
                  <a:schemeClr val="accent5"/>
                </a:solidFill>
              </a:defRPr>
            </a:lvl2pPr>
            <a:lvl3pPr marL="539750" indent="-269875">
              <a:lnSpc>
                <a:spcPct val="100000"/>
              </a:lnSpc>
              <a:spcBef>
                <a:spcPts val="600"/>
              </a:spcBef>
              <a:spcAft>
                <a:spcPts val="600"/>
              </a:spcAft>
              <a:buFont typeface="Arial" panose="020B0604020202020204" pitchFamily="34" charset="0"/>
              <a:buChar char="–"/>
              <a:defRPr>
                <a:solidFill>
                  <a:schemeClr val="accent5"/>
                </a:solidFill>
              </a:defRPr>
            </a:lvl3pPr>
            <a:lvl4pPr marL="809625" indent="-269875">
              <a:lnSpc>
                <a:spcPct val="100000"/>
              </a:lnSpc>
              <a:spcBef>
                <a:spcPts val="600"/>
              </a:spcBef>
              <a:spcAft>
                <a:spcPts val="600"/>
              </a:spcAft>
              <a:buFont typeface="Arial" panose="020B0604020202020204" pitchFamily="34" charset="0"/>
              <a:buChar char="•"/>
              <a:defRPr>
                <a:solidFill>
                  <a:schemeClr val="accent5"/>
                </a:solidFill>
              </a:defRPr>
            </a:lvl4pPr>
            <a:lvl5pPr marL="1079500" indent="-269875">
              <a:lnSpc>
                <a:spcPct val="100000"/>
              </a:lnSpc>
              <a:spcBef>
                <a:spcPts val="600"/>
              </a:spcBef>
              <a:spcAft>
                <a:spcPts val="600"/>
              </a:spcAft>
              <a:buFont typeface="Arial" panose="020B0604020202020204" pitchFamily="34" charset="0"/>
              <a:buChar char="–"/>
              <a:defRPr>
                <a:solidFill>
                  <a:schemeClr val="accent5"/>
                </a:solidFill>
              </a:defRPr>
            </a:lvl5pPr>
            <a:lvl6pPr marL="0" indent="0">
              <a:lnSpc>
                <a:spcPct val="100000"/>
              </a:lnSpc>
              <a:spcBef>
                <a:spcPts val="600"/>
              </a:spcBef>
              <a:spcAft>
                <a:spcPts val="600"/>
              </a:spcAft>
              <a:buFont typeface="Arial" panose="020B0604020202020204" pitchFamily="34" charset="0"/>
              <a:buNone/>
              <a:defRPr>
                <a:solidFill>
                  <a:schemeClr val="tx2"/>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defTabSz="1002733"/>
            <a:r>
              <a:rPr lang="en-GB" sz="1200" b="0" kern="0" dirty="0">
                <a:solidFill>
                  <a:srgbClr val="3F3F3F">
                    <a:lumMod val="50000"/>
                  </a:srgbClr>
                </a:solidFill>
              </a:rPr>
              <a:t>Same day emergency care is </a:t>
            </a:r>
            <a:r>
              <a:rPr lang="en-GB" sz="1200" b="0" dirty="0">
                <a:solidFill>
                  <a:srgbClr val="3F3F3F">
                    <a:lumMod val="50000"/>
                  </a:srgbClr>
                </a:solidFill>
                <a:cs typeface="Arial Bold"/>
              </a:rPr>
              <a:t>the provision of emergency care (on the same day) for patients being considered for emergency admission. It’s a </a:t>
            </a:r>
            <a:r>
              <a:rPr lang="en-GB" sz="1200" b="0" kern="0" dirty="0">
                <a:solidFill>
                  <a:srgbClr val="3F3F3F">
                    <a:lumMod val="50000"/>
                  </a:srgbClr>
                </a:solidFill>
              </a:rPr>
              <a:t>relatively new care model with parallels with the elective day case model. It aims to: </a:t>
            </a:r>
          </a:p>
          <a:p>
            <a:pPr marL="313364" indent="-313364" defTabSz="1002733">
              <a:buFont typeface="Arial" panose="020B0604020202020204" pitchFamily="34" charset="0"/>
              <a:buChar char="•"/>
            </a:pPr>
            <a:r>
              <a:rPr lang="en-GB" sz="1200" b="0" kern="0" dirty="0">
                <a:solidFill>
                  <a:srgbClr val="3F3F3F">
                    <a:lumMod val="50000"/>
                  </a:srgbClr>
                </a:solidFill>
              </a:rPr>
              <a:t>Minimise and remove delays in the patient pathway allowing services to process emergency patients within the same day as an alternative to hospital admission</a:t>
            </a:r>
          </a:p>
          <a:p>
            <a:pPr marL="313364" indent="-313364" defTabSz="1002733">
              <a:buFont typeface="Arial" panose="020B0604020202020204" pitchFamily="34" charset="0"/>
              <a:buChar char="•"/>
            </a:pPr>
            <a:r>
              <a:rPr lang="en-GB" sz="1200" b="0" kern="0" dirty="0">
                <a:solidFill>
                  <a:srgbClr val="3F3F3F">
                    <a:lumMod val="50000"/>
                  </a:srgbClr>
                </a:solidFill>
              </a:rPr>
              <a:t>Improve patient experience; </a:t>
            </a:r>
          </a:p>
          <a:p>
            <a:pPr marL="313364" indent="-313364" defTabSz="1002733">
              <a:buFont typeface="Arial" panose="020B0604020202020204" pitchFamily="34" charset="0"/>
              <a:buChar char="•"/>
            </a:pPr>
            <a:r>
              <a:rPr lang="en-GB" sz="1200" b="0" kern="0" dirty="0">
                <a:solidFill>
                  <a:srgbClr val="3F3F3F">
                    <a:lumMod val="50000"/>
                  </a:srgbClr>
                </a:solidFill>
              </a:rPr>
              <a:t>Reduce unnecessary delay; </a:t>
            </a:r>
          </a:p>
          <a:p>
            <a:pPr marL="313364" indent="-313364" defTabSz="1002733">
              <a:buFont typeface="Arial" panose="020B0604020202020204" pitchFamily="34" charset="0"/>
              <a:buChar char="•"/>
            </a:pPr>
            <a:r>
              <a:rPr lang="en-GB" sz="1200" b="0" kern="0" dirty="0">
                <a:solidFill>
                  <a:srgbClr val="3F3F3F">
                    <a:lumMod val="50000"/>
                  </a:srgbClr>
                </a:solidFill>
              </a:rPr>
              <a:t>Provide an opportunity for early and frequent senior clinical review; </a:t>
            </a:r>
          </a:p>
          <a:p>
            <a:pPr marL="313364" indent="-313364" defTabSz="1002733">
              <a:buFont typeface="Arial" panose="020B0604020202020204" pitchFamily="34" charset="0"/>
              <a:buChar char="•"/>
            </a:pPr>
            <a:r>
              <a:rPr lang="en-GB" sz="1200" b="0" kern="0" dirty="0">
                <a:solidFill>
                  <a:srgbClr val="3F3F3F">
                    <a:lumMod val="50000"/>
                  </a:srgbClr>
                </a:solidFill>
              </a:rPr>
              <a:t>Improve patient flow; and</a:t>
            </a:r>
          </a:p>
          <a:p>
            <a:pPr marL="313364" indent="-313364" defTabSz="1002733">
              <a:buFont typeface="Arial" panose="020B0604020202020204" pitchFamily="34" charset="0"/>
              <a:buChar char="•"/>
            </a:pPr>
            <a:r>
              <a:rPr lang="en-GB" sz="1200" b="0" kern="0" dirty="0">
                <a:solidFill>
                  <a:srgbClr val="3F3F3F">
                    <a:lumMod val="50000"/>
                  </a:srgbClr>
                </a:solidFill>
              </a:rPr>
              <a:t>Improve patient outcomes in the emergency department.</a:t>
            </a:r>
          </a:p>
        </p:txBody>
      </p:sp>
      <p:sp>
        <p:nvSpPr>
          <p:cNvPr id="14" name="Title 2"/>
          <p:cNvSpPr txBox="1">
            <a:spLocks/>
          </p:cNvSpPr>
          <p:nvPr/>
        </p:nvSpPr>
        <p:spPr>
          <a:xfrm>
            <a:off x="134438" y="3714252"/>
            <a:ext cx="1377988" cy="1467350"/>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vert="horz" lIns="78951" tIns="39474" rIns="78951" bIns="39474" rtlCol="0">
            <a:noAutofit/>
          </a:bodyPr>
          <a:lstStyle>
            <a:lvl1pPr indent="0">
              <a:lnSpc>
                <a:spcPct val="100000"/>
              </a:lnSpc>
              <a:spcBef>
                <a:spcPts val="0"/>
              </a:spcBef>
              <a:spcAft>
                <a:spcPts val="0"/>
              </a:spcAft>
              <a:buFont typeface="Arial" panose="020B0604020202020204" pitchFamily="34" charset="0"/>
              <a:buNone/>
              <a:defRPr sz="1000" b="1">
                <a:solidFill>
                  <a:schemeClr val="accent5"/>
                </a:solidFill>
              </a:defRPr>
            </a:lvl1pPr>
            <a:lvl2pPr marL="177800" lvl="1" indent="-177800">
              <a:lnSpc>
                <a:spcPct val="100000"/>
              </a:lnSpc>
              <a:spcBef>
                <a:spcPts val="0"/>
              </a:spcBef>
              <a:spcAft>
                <a:spcPts val="0"/>
              </a:spcAft>
              <a:buFont typeface="Arial" panose="020B0604020202020204" pitchFamily="34" charset="0"/>
              <a:buChar char="•"/>
              <a:defRPr sz="1000">
                <a:solidFill>
                  <a:schemeClr val="accent5"/>
                </a:solidFill>
              </a:defRPr>
            </a:lvl2pPr>
            <a:lvl3pPr marL="539750" indent="-269875">
              <a:lnSpc>
                <a:spcPct val="100000"/>
              </a:lnSpc>
              <a:spcBef>
                <a:spcPts val="600"/>
              </a:spcBef>
              <a:spcAft>
                <a:spcPts val="600"/>
              </a:spcAft>
              <a:buFont typeface="Arial" panose="020B0604020202020204" pitchFamily="34" charset="0"/>
              <a:buChar char="–"/>
              <a:defRPr>
                <a:solidFill>
                  <a:schemeClr val="accent5"/>
                </a:solidFill>
              </a:defRPr>
            </a:lvl3pPr>
            <a:lvl4pPr marL="809625" indent="-269875">
              <a:lnSpc>
                <a:spcPct val="100000"/>
              </a:lnSpc>
              <a:spcBef>
                <a:spcPts val="600"/>
              </a:spcBef>
              <a:spcAft>
                <a:spcPts val="600"/>
              </a:spcAft>
              <a:buFont typeface="Arial" panose="020B0604020202020204" pitchFamily="34" charset="0"/>
              <a:buChar char="•"/>
              <a:defRPr>
                <a:solidFill>
                  <a:schemeClr val="accent5"/>
                </a:solidFill>
              </a:defRPr>
            </a:lvl4pPr>
            <a:lvl5pPr marL="1079500" indent="-269875">
              <a:lnSpc>
                <a:spcPct val="100000"/>
              </a:lnSpc>
              <a:spcBef>
                <a:spcPts val="600"/>
              </a:spcBef>
              <a:spcAft>
                <a:spcPts val="600"/>
              </a:spcAft>
              <a:buFont typeface="Arial" panose="020B0604020202020204" pitchFamily="34" charset="0"/>
              <a:buChar char="–"/>
              <a:defRPr>
                <a:solidFill>
                  <a:schemeClr val="accent5"/>
                </a:solidFill>
              </a:defRPr>
            </a:lvl5pPr>
            <a:lvl6pPr marL="0" indent="0">
              <a:lnSpc>
                <a:spcPct val="100000"/>
              </a:lnSpc>
              <a:spcBef>
                <a:spcPts val="600"/>
              </a:spcBef>
              <a:spcAft>
                <a:spcPts val="600"/>
              </a:spcAft>
              <a:buFont typeface="Arial" panose="020B0604020202020204" pitchFamily="34" charset="0"/>
              <a:buNone/>
              <a:defRPr>
                <a:solidFill>
                  <a:schemeClr val="tx2"/>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defTabSz="1002733"/>
            <a:r>
              <a:rPr lang="en-GB" sz="1700" dirty="0">
                <a:solidFill>
                  <a:srgbClr val="3F3F3F"/>
                </a:solidFill>
              </a:rPr>
              <a:t>The challenge</a:t>
            </a:r>
            <a:endParaRPr lang="en-GB" sz="1700" b="0" dirty="0">
              <a:solidFill>
                <a:srgbClr val="3F3F3F"/>
              </a:solidFill>
            </a:endParaRPr>
          </a:p>
        </p:txBody>
      </p:sp>
      <p:sp>
        <p:nvSpPr>
          <p:cNvPr id="15" name="Title 2"/>
          <p:cNvSpPr txBox="1">
            <a:spLocks/>
          </p:cNvSpPr>
          <p:nvPr/>
        </p:nvSpPr>
        <p:spPr>
          <a:xfrm>
            <a:off x="1512426" y="3714252"/>
            <a:ext cx="8572360" cy="1467350"/>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vert="horz" lIns="78951" tIns="39474" rIns="78951" bIns="39474" rtlCol="0">
            <a:noAutofit/>
          </a:bodyPr>
          <a:lstStyle>
            <a:lvl1pPr indent="0">
              <a:lnSpc>
                <a:spcPct val="100000"/>
              </a:lnSpc>
              <a:spcBef>
                <a:spcPts val="0"/>
              </a:spcBef>
              <a:spcAft>
                <a:spcPts val="0"/>
              </a:spcAft>
              <a:buFont typeface="Arial" panose="020B0604020202020204" pitchFamily="34" charset="0"/>
              <a:buNone/>
              <a:defRPr sz="1000" b="1">
                <a:solidFill>
                  <a:schemeClr val="accent5"/>
                </a:solidFill>
              </a:defRPr>
            </a:lvl1pPr>
            <a:lvl2pPr marL="177800" lvl="1" indent="-177800">
              <a:lnSpc>
                <a:spcPct val="100000"/>
              </a:lnSpc>
              <a:spcBef>
                <a:spcPts val="0"/>
              </a:spcBef>
              <a:spcAft>
                <a:spcPts val="0"/>
              </a:spcAft>
              <a:buFont typeface="Arial" panose="020B0604020202020204" pitchFamily="34" charset="0"/>
              <a:buChar char="•"/>
              <a:defRPr sz="1000">
                <a:solidFill>
                  <a:schemeClr val="accent5"/>
                </a:solidFill>
              </a:defRPr>
            </a:lvl2pPr>
            <a:lvl3pPr marL="539750" indent="-269875">
              <a:lnSpc>
                <a:spcPct val="100000"/>
              </a:lnSpc>
              <a:spcBef>
                <a:spcPts val="600"/>
              </a:spcBef>
              <a:spcAft>
                <a:spcPts val="600"/>
              </a:spcAft>
              <a:buFont typeface="Arial" panose="020B0604020202020204" pitchFamily="34" charset="0"/>
              <a:buChar char="–"/>
              <a:defRPr>
                <a:solidFill>
                  <a:schemeClr val="accent5"/>
                </a:solidFill>
              </a:defRPr>
            </a:lvl3pPr>
            <a:lvl4pPr marL="809625" indent="-269875">
              <a:lnSpc>
                <a:spcPct val="100000"/>
              </a:lnSpc>
              <a:spcBef>
                <a:spcPts val="600"/>
              </a:spcBef>
              <a:spcAft>
                <a:spcPts val="600"/>
              </a:spcAft>
              <a:buFont typeface="Arial" panose="020B0604020202020204" pitchFamily="34" charset="0"/>
              <a:buChar char="•"/>
              <a:defRPr>
                <a:solidFill>
                  <a:schemeClr val="accent5"/>
                </a:solidFill>
              </a:defRPr>
            </a:lvl4pPr>
            <a:lvl5pPr marL="1079500" indent="-269875">
              <a:lnSpc>
                <a:spcPct val="100000"/>
              </a:lnSpc>
              <a:spcBef>
                <a:spcPts val="600"/>
              </a:spcBef>
              <a:spcAft>
                <a:spcPts val="600"/>
              </a:spcAft>
              <a:buFont typeface="Arial" panose="020B0604020202020204" pitchFamily="34" charset="0"/>
              <a:buChar char="–"/>
              <a:defRPr>
                <a:solidFill>
                  <a:schemeClr val="accent5"/>
                </a:solidFill>
              </a:defRPr>
            </a:lvl5pPr>
            <a:lvl6pPr marL="0" indent="0">
              <a:lnSpc>
                <a:spcPct val="100000"/>
              </a:lnSpc>
              <a:spcBef>
                <a:spcPts val="600"/>
              </a:spcBef>
              <a:spcAft>
                <a:spcPts val="600"/>
              </a:spcAft>
              <a:buFont typeface="Arial" panose="020B0604020202020204" pitchFamily="34" charset="0"/>
              <a:buNone/>
              <a:defRPr>
                <a:solidFill>
                  <a:schemeClr val="tx2"/>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marL="313364" indent="-313364" defTabSz="995912">
              <a:lnSpc>
                <a:spcPct val="110000"/>
              </a:lnSpc>
              <a:buFont typeface="Arial" panose="020B0604020202020204" pitchFamily="34" charset="0"/>
              <a:buChar char="•"/>
              <a:defRPr/>
            </a:pPr>
            <a:r>
              <a:rPr lang="en-US" sz="1200" b="0" kern="0" dirty="0">
                <a:solidFill>
                  <a:srgbClr val="3F3F3F">
                    <a:lumMod val="50000"/>
                  </a:srgbClr>
                </a:solidFill>
              </a:rPr>
              <a:t>A significant proportion of adult patients requiring emergency care can be managed safely and appropriately on the same day, either without admission to a hospital bed at all, or with admission for a minimal period not extending into an overnight stay. </a:t>
            </a:r>
            <a:endParaRPr lang="en-GB" sz="1200" b="0" kern="0" dirty="0">
              <a:solidFill>
                <a:srgbClr val="3F3F3F">
                  <a:lumMod val="50000"/>
                </a:srgbClr>
              </a:solidFill>
            </a:endParaRPr>
          </a:p>
          <a:p>
            <a:pPr marL="313364" indent="-313364" defTabSz="995912">
              <a:buFont typeface="Arial" panose="020B0604020202020204" pitchFamily="34" charset="0"/>
              <a:buChar char="•"/>
              <a:defRPr/>
            </a:pPr>
            <a:r>
              <a:rPr lang="en-GB" sz="1200" b="0" kern="0" dirty="0">
                <a:solidFill>
                  <a:srgbClr val="3F3F3F">
                    <a:lumMod val="50000"/>
                  </a:srgbClr>
                </a:solidFill>
              </a:rPr>
              <a:t>Services can also facilitate early supported discharge by offering the option of early clinical review, follow up diagnostics and patient reassurance. However, this should not be the main focus of the service. </a:t>
            </a:r>
          </a:p>
          <a:p>
            <a:pPr marL="313364" indent="-313364" defTabSz="995912">
              <a:buFont typeface="Arial" panose="020B0604020202020204" pitchFamily="34" charset="0"/>
              <a:buChar char="•"/>
              <a:defRPr/>
            </a:pPr>
            <a:r>
              <a:rPr lang="en-GB" sz="1200" b="0" kern="0" dirty="0">
                <a:solidFill>
                  <a:srgbClr val="3F3F3F">
                    <a:lumMod val="50000"/>
                  </a:srgbClr>
                </a:solidFill>
              </a:rPr>
              <a:t>National expectations have been set for SDEC and acute frailty to achieve these changes.</a:t>
            </a:r>
          </a:p>
          <a:p>
            <a:pPr marL="313364" indent="-313364" defTabSz="995912">
              <a:buFont typeface="Arial" panose="020B0604020202020204" pitchFamily="34" charset="0"/>
              <a:buChar char="•"/>
              <a:defRPr/>
            </a:pPr>
            <a:r>
              <a:rPr lang="en-GB" sz="1200" b="0" dirty="0">
                <a:solidFill>
                  <a:srgbClr val="3F3F3F"/>
                </a:solidFill>
              </a:rPr>
              <a:t>Urgent access to diagnostics – a key part of SDEC working well and a current challenge to a number of Tru</a:t>
            </a:r>
            <a:r>
              <a:rPr lang="en-GB" b="0" dirty="0">
                <a:solidFill>
                  <a:srgbClr val="3F3F3F"/>
                </a:solidFill>
              </a:rPr>
              <a:t>sts</a:t>
            </a:r>
            <a:endParaRPr lang="en-GB" b="0" kern="0" dirty="0">
              <a:solidFill>
                <a:srgbClr val="3F3F3F"/>
              </a:solidFill>
            </a:endParaRPr>
          </a:p>
        </p:txBody>
      </p:sp>
      <p:sp>
        <p:nvSpPr>
          <p:cNvPr id="16" name="Title 2"/>
          <p:cNvSpPr txBox="1">
            <a:spLocks/>
          </p:cNvSpPr>
          <p:nvPr/>
        </p:nvSpPr>
        <p:spPr>
          <a:xfrm>
            <a:off x="129265" y="5205254"/>
            <a:ext cx="1383162" cy="1336806"/>
          </a:xfrm>
          <a:prstGeom prst="rect">
            <a:avLst/>
          </a:prstGeom>
        </p:spPr>
        <p:style>
          <a:lnRef idx="2">
            <a:schemeClr val="accent6"/>
          </a:lnRef>
          <a:fillRef idx="1">
            <a:schemeClr val="lt1"/>
          </a:fillRef>
          <a:effectRef idx="0">
            <a:schemeClr val="accent6"/>
          </a:effectRef>
          <a:fontRef idx="minor">
            <a:schemeClr val="dk1"/>
          </a:fontRef>
        </p:style>
        <p:txBody>
          <a:bodyPr vert="horz" lIns="78951" tIns="39474" rIns="78951" bIns="39474" rtlCol="0">
            <a:noAutofit/>
          </a:bodyPr>
          <a:lstStyle>
            <a:lvl1pPr indent="0">
              <a:lnSpc>
                <a:spcPct val="100000"/>
              </a:lnSpc>
              <a:spcBef>
                <a:spcPts val="0"/>
              </a:spcBef>
              <a:spcAft>
                <a:spcPts val="0"/>
              </a:spcAft>
              <a:buFont typeface="Arial" panose="020B0604020202020204" pitchFamily="34" charset="0"/>
              <a:buNone/>
              <a:defRPr sz="1000" b="1">
                <a:solidFill>
                  <a:schemeClr val="accent5"/>
                </a:solidFill>
              </a:defRPr>
            </a:lvl1pPr>
            <a:lvl2pPr marL="177800" lvl="1" indent="-177800">
              <a:lnSpc>
                <a:spcPct val="100000"/>
              </a:lnSpc>
              <a:spcBef>
                <a:spcPts val="0"/>
              </a:spcBef>
              <a:spcAft>
                <a:spcPts val="0"/>
              </a:spcAft>
              <a:buFont typeface="Arial" panose="020B0604020202020204" pitchFamily="34" charset="0"/>
              <a:buChar char="•"/>
              <a:defRPr sz="1000">
                <a:solidFill>
                  <a:schemeClr val="accent5"/>
                </a:solidFill>
              </a:defRPr>
            </a:lvl2pPr>
            <a:lvl3pPr marL="539750" indent="-269875">
              <a:lnSpc>
                <a:spcPct val="100000"/>
              </a:lnSpc>
              <a:spcBef>
                <a:spcPts val="600"/>
              </a:spcBef>
              <a:spcAft>
                <a:spcPts val="600"/>
              </a:spcAft>
              <a:buFont typeface="Arial" panose="020B0604020202020204" pitchFamily="34" charset="0"/>
              <a:buChar char="–"/>
              <a:defRPr>
                <a:solidFill>
                  <a:schemeClr val="accent5"/>
                </a:solidFill>
              </a:defRPr>
            </a:lvl3pPr>
            <a:lvl4pPr marL="809625" indent="-269875">
              <a:lnSpc>
                <a:spcPct val="100000"/>
              </a:lnSpc>
              <a:spcBef>
                <a:spcPts val="600"/>
              </a:spcBef>
              <a:spcAft>
                <a:spcPts val="600"/>
              </a:spcAft>
              <a:buFont typeface="Arial" panose="020B0604020202020204" pitchFamily="34" charset="0"/>
              <a:buChar char="•"/>
              <a:defRPr>
                <a:solidFill>
                  <a:schemeClr val="accent5"/>
                </a:solidFill>
              </a:defRPr>
            </a:lvl4pPr>
            <a:lvl5pPr marL="1079500" indent="-269875">
              <a:lnSpc>
                <a:spcPct val="100000"/>
              </a:lnSpc>
              <a:spcBef>
                <a:spcPts val="600"/>
              </a:spcBef>
              <a:spcAft>
                <a:spcPts val="600"/>
              </a:spcAft>
              <a:buFont typeface="Arial" panose="020B0604020202020204" pitchFamily="34" charset="0"/>
              <a:buChar char="–"/>
              <a:defRPr>
                <a:solidFill>
                  <a:schemeClr val="accent5"/>
                </a:solidFill>
              </a:defRPr>
            </a:lvl5pPr>
            <a:lvl6pPr marL="0" indent="0">
              <a:lnSpc>
                <a:spcPct val="100000"/>
              </a:lnSpc>
              <a:spcBef>
                <a:spcPts val="600"/>
              </a:spcBef>
              <a:spcAft>
                <a:spcPts val="600"/>
              </a:spcAft>
              <a:buFont typeface="Arial" panose="020B0604020202020204" pitchFamily="34" charset="0"/>
              <a:buNone/>
              <a:defRPr>
                <a:solidFill>
                  <a:schemeClr val="tx2"/>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defTabSz="1002733"/>
            <a:r>
              <a:rPr lang="en-GB" sz="1700" dirty="0">
                <a:solidFill>
                  <a:srgbClr val="3F3F3F"/>
                </a:solidFill>
              </a:rPr>
              <a:t>National expectation for SDEC and acute frailty</a:t>
            </a:r>
          </a:p>
        </p:txBody>
      </p:sp>
      <p:sp>
        <p:nvSpPr>
          <p:cNvPr id="17" name="Title 2"/>
          <p:cNvSpPr txBox="1">
            <a:spLocks/>
          </p:cNvSpPr>
          <p:nvPr/>
        </p:nvSpPr>
        <p:spPr>
          <a:xfrm>
            <a:off x="1512429" y="5205246"/>
            <a:ext cx="8524868" cy="1336808"/>
          </a:xfrm>
          <a:prstGeom prst="rect">
            <a:avLst/>
          </a:prstGeom>
        </p:spPr>
        <p:style>
          <a:lnRef idx="2">
            <a:schemeClr val="accent6"/>
          </a:lnRef>
          <a:fillRef idx="1">
            <a:schemeClr val="lt1"/>
          </a:fillRef>
          <a:effectRef idx="0">
            <a:schemeClr val="accent6"/>
          </a:effectRef>
          <a:fontRef idx="minor">
            <a:schemeClr val="dk1"/>
          </a:fontRef>
        </p:style>
        <p:txBody>
          <a:bodyPr vert="horz" lIns="78951" tIns="39474" rIns="78951" bIns="39474" rtlCol="0">
            <a:noAutofit/>
          </a:bodyPr>
          <a:lstStyle>
            <a:lvl1pPr indent="0">
              <a:lnSpc>
                <a:spcPct val="100000"/>
              </a:lnSpc>
              <a:spcBef>
                <a:spcPts val="0"/>
              </a:spcBef>
              <a:spcAft>
                <a:spcPts val="0"/>
              </a:spcAft>
              <a:buFont typeface="Arial" panose="020B0604020202020204" pitchFamily="34" charset="0"/>
              <a:buNone/>
              <a:defRPr sz="1000" b="1">
                <a:solidFill>
                  <a:schemeClr val="accent5"/>
                </a:solidFill>
              </a:defRPr>
            </a:lvl1pPr>
            <a:lvl2pPr marL="177800" lvl="1" indent="-177800">
              <a:lnSpc>
                <a:spcPct val="100000"/>
              </a:lnSpc>
              <a:spcBef>
                <a:spcPts val="0"/>
              </a:spcBef>
              <a:spcAft>
                <a:spcPts val="0"/>
              </a:spcAft>
              <a:buFont typeface="Arial" panose="020B0604020202020204" pitchFamily="34" charset="0"/>
              <a:buChar char="•"/>
              <a:defRPr sz="1000">
                <a:solidFill>
                  <a:schemeClr val="accent5"/>
                </a:solidFill>
              </a:defRPr>
            </a:lvl2pPr>
            <a:lvl3pPr marL="539750" indent="-269875">
              <a:lnSpc>
                <a:spcPct val="100000"/>
              </a:lnSpc>
              <a:spcBef>
                <a:spcPts val="600"/>
              </a:spcBef>
              <a:spcAft>
                <a:spcPts val="600"/>
              </a:spcAft>
              <a:buFont typeface="Arial" panose="020B0604020202020204" pitchFamily="34" charset="0"/>
              <a:buChar char="–"/>
              <a:defRPr>
                <a:solidFill>
                  <a:schemeClr val="accent5"/>
                </a:solidFill>
              </a:defRPr>
            </a:lvl3pPr>
            <a:lvl4pPr marL="809625" indent="-269875">
              <a:lnSpc>
                <a:spcPct val="100000"/>
              </a:lnSpc>
              <a:spcBef>
                <a:spcPts val="600"/>
              </a:spcBef>
              <a:spcAft>
                <a:spcPts val="600"/>
              </a:spcAft>
              <a:buFont typeface="Arial" panose="020B0604020202020204" pitchFamily="34" charset="0"/>
              <a:buChar char="•"/>
              <a:defRPr>
                <a:solidFill>
                  <a:schemeClr val="accent5"/>
                </a:solidFill>
              </a:defRPr>
            </a:lvl4pPr>
            <a:lvl5pPr marL="1079500" indent="-269875">
              <a:lnSpc>
                <a:spcPct val="100000"/>
              </a:lnSpc>
              <a:spcBef>
                <a:spcPts val="600"/>
              </a:spcBef>
              <a:spcAft>
                <a:spcPts val="600"/>
              </a:spcAft>
              <a:buFont typeface="Arial" panose="020B0604020202020204" pitchFamily="34" charset="0"/>
              <a:buChar char="–"/>
              <a:defRPr>
                <a:solidFill>
                  <a:schemeClr val="accent5"/>
                </a:solidFill>
              </a:defRPr>
            </a:lvl5pPr>
            <a:lvl6pPr marL="0" indent="0">
              <a:lnSpc>
                <a:spcPct val="100000"/>
              </a:lnSpc>
              <a:spcBef>
                <a:spcPts val="600"/>
              </a:spcBef>
              <a:spcAft>
                <a:spcPts val="600"/>
              </a:spcAft>
              <a:buFont typeface="Arial" panose="020B0604020202020204" pitchFamily="34" charset="0"/>
              <a:buNone/>
              <a:defRPr>
                <a:solidFill>
                  <a:schemeClr val="tx2"/>
                </a:solidFill>
              </a:defRPr>
            </a:lvl6pPr>
            <a:lvl7pPr marL="2971800" indent="-228600">
              <a:spcBef>
                <a:spcPct val="20000"/>
              </a:spcBef>
              <a:buFont typeface="Arial" panose="020B0604020202020204" pitchFamily="34" charset="0"/>
              <a:buChar char="•"/>
              <a:defRPr sz="2000">
                <a:solidFill>
                  <a:schemeClr val="tx1"/>
                </a:solidFill>
              </a:defRPr>
            </a:lvl7pPr>
            <a:lvl8pPr marL="3429000" indent="-228600">
              <a:spcBef>
                <a:spcPct val="20000"/>
              </a:spcBef>
              <a:buFont typeface="Arial" panose="020B0604020202020204" pitchFamily="34" charset="0"/>
              <a:buChar char="•"/>
              <a:defRPr sz="2000">
                <a:solidFill>
                  <a:schemeClr val="tx1"/>
                </a:solidFill>
              </a:defRPr>
            </a:lvl8pPr>
            <a:lvl9pPr marL="3886200" indent="-228600">
              <a:spcBef>
                <a:spcPct val="20000"/>
              </a:spcBef>
              <a:buFont typeface="Arial" panose="020B0604020202020204" pitchFamily="34" charset="0"/>
              <a:buChar char="•"/>
              <a:defRPr sz="2000">
                <a:solidFill>
                  <a:schemeClr val="tx1"/>
                </a:solidFill>
              </a:defRPr>
            </a:lvl9pPr>
          </a:lstStyle>
          <a:p>
            <a:pPr defTabSz="1002733"/>
            <a:r>
              <a:rPr lang="en-GB" sz="1200" b="0" dirty="0">
                <a:solidFill>
                  <a:srgbClr val="3F3F3F"/>
                </a:solidFill>
              </a:rPr>
              <a:t>National expectations have been set for Type 1 providers around SDEC services and acute frailty:</a:t>
            </a:r>
          </a:p>
          <a:p>
            <a:pPr defTabSz="1002733"/>
            <a:r>
              <a:rPr lang="en-GB" sz="1200" b="0" kern="0" dirty="0">
                <a:solidFill>
                  <a:srgbClr val="3F3F3F">
                    <a:lumMod val="50000"/>
                  </a:srgbClr>
                </a:solidFill>
              </a:rPr>
              <a:t>March 2019	75% to deliver same day emergency care services for at least 12 hours a day, 7 days a week</a:t>
            </a:r>
          </a:p>
          <a:p>
            <a:pPr defTabSz="1002733"/>
            <a:r>
              <a:rPr lang="en-GB" sz="1200" b="0" kern="0" dirty="0">
                <a:solidFill>
                  <a:srgbClr val="3F3F3F">
                    <a:lumMod val="50000"/>
                  </a:srgbClr>
                </a:solidFill>
              </a:rPr>
              <a:t>	75% to deliver a frailty service (70 hours a week) </a:t>
            </a:r>
          </a:p>
          <a:p>
            <a:pPr defTabSz="1002733"/>
            <a:r>
              <a:rPr lang="en-GB" sz="1200" b="0" kern="0" dirty="0">
                <a:solidFill>
                  <a:srgbClr val="3F3F3F">
                    <a:lumMod val="50000"/>
                  </a:srgbClr>
                </a:solidFill>
              </a:rPr>
              <a:t>Sept 2019	100% to deliver same day emergency care services for at least 12 hours a day, 7 days a week</a:t>
            </a:r>
          </a:p>
          <a:p>
            <a:pPr defTabSz="1002733"/>
            <a:r>
              <a:rPr lang="en-GB" sz="1200" b="0" kern="0" dirty="0">
                <a:solidFill>
                  <a:srgbClr val="3F3F3F">
                    <a:lumMod val="50000"/>
                  </a:srgbClr>
                </a:solidFill>
              </a:rPr>
              <a:t>Dec 2019	100% to deliver a frailty service (70 hours a week) </a:t>
            </a:r>
          </a:p>
          <a:p>
            <a:pPr defTabSz="1002733"/>
            <a:r>
              <a:rPr lang="en-GB" sz="1200" b="0" kern="0" dirty="0">
                <a:solidFill>
                  <a:srgbClr val="3F3F3F">
                    <a:lumMod val="50000"/>
                  </a:srgbClr>
                </a:solidFill>
              </a:rPr>
              <a:t>March 2020	100% to aim to deliver 30% of non-elective admissions via SDEC</a:t>
            </a:r>
          </a:p>
          <a:p>
            <a:pPr defTabSz="1002733"/>
            <a:endParaRPr lang="en-GB" kern="0" dirty="0">
              <a:solidFill>
                <a:srgbClr val="3F3F3F">
                  <a:lumMod val="50000"/>
                </a:srgbClr>
              </a:solidFill>
            </a:endParaRPr>
          </a:p>
          <a:p>
            <a:pPr defTabSz="1002733"/>
            <a:r>
              <a:rPr lang="en-GB" b="0" dirty="0">
                <a:solidFill>
                  <a:srgbClr val="3F3F3F"/>
                </a:solidFill>
              </a:rPr>
              <a:t> </a:t>
            </a:r>
          </a:p>
        </p:txBody>
      </p:sp>
    </p:spTree>
    <p:extLst>
      <p:ext uri="{BB962C8B-B14F-4D97-AF65-F5344CB8AC3E}">
        <p14:creationId xmlns:p14="http://schemas.microsoft.com/office/powerpoint/2010/main" val="76763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B4BD6A-4900-7946-BFA6-2A967094ED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635" y="5144008"/>
            <a:ext cx="5639255" cy="1365649"/>
          </a:xfrm>
          <a:prstGeom prst="rect">
            <a:avLst/>
          </a:prstGeom>
        </p:spPr>
      </p:pic>
      <p:cxnSp>
        <p:nvCxnSpPr>
          <p:cNvPr id="12" name="Straight Connector 11">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2713" y="1664996"/>
            <a:ext cx="0" cy="3924939"/>
          </a:xfrm>
          <a:prstGeom prst="line">
            <a:avLst/>
          </a:prstGeom>
          <a:ln w="19050">
            <a:solidFill>
              <a:srgbClr val="1C21FF"/>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a:extLst>
              <a:ext uri="{FF2B5EF4-FFF2-40B4-BE49-F238E27FC236}">
                <a16:creationId xmlns:a16="http://schemas.microsoft.com/office/drawing/2014/main" id="{8E4A823A-734C-9F4E-84A8-07C9196D7A0D}"/>
              </a:ext>
            </a:extLst>
          </p:cNvPr>
          <p:cNvGraphicFramePr/>
          <p:nvPr/>
        </p:nvGraphicFramePr>
        <p:xfrm>
          <a:off x="493764" y="507361"/>
          <a:ext cx="7031443" cy="3846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5916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3"/>
          <p:cNvPicPr/>
          <p:nvPr/>
        </p:nvPicPr>
        <p:blipFill>
          <a:blip r:embed="rId2"/>
          <a:stretch/>
        </p:blipFill>
        <p:spPr>
          <a:xfrm>
            <a:off x="0" y="569541"/>
            <a:ext cx="10385425" cy="6301120"/>
          </a:xfrm>
          <a:prstGeom prst="rect">
            <a:avLst/>
          </a:prstGeom>
          <a:ln>
            <a:noFill/>
          </a:ln>
        </p:spPr>
      </p:pic>
    </p:spTree>
    <p:extLst>
      <p:ext uri="{BB962C8B-B14F-4D97-AF65-F5344CB8AC3E}">
        <p14:creationId xmlns:p14="http://schemas.microsoft.com/office/powerpoint/2010/main" val="22622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3350595-B202-4413-8CAE-DF07505144DF}"/>
              </a:ext>
            </a:extLst>
          </p:cNvPr>
          <p:cNvGraphicFramePr>
            <a:graphicFrameLocks/>
          </p:cNvGraphicFramePr>
          <p:nvPr/>
        </p:nvGraphicFramePr>
        <p:xfrm>
          <a:off x="784485" y="1300181"/>
          <a:ext cx="8900635" cy="509268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D4AC7302-052D-466A-A777-8ABC42465B02}"/>
              </a:ext>
            </a:extLst>
          </p:cNvPr>
          <p:cNvSpPr txBox="1"/>
          <p:nvPr/>
        </p:nvSpPr>
        <p:spPr>
          <a:xfrm>
            <a:off x="5640542" y="6893103"/>
            <a:ext cx="4466779" cy="239900"/>
          </a:xfrm>
          <a:prstGeom prst="rect">
            <a:avLst/>
          </a:prstGeom>
          <a:noFill/>
        </p:spPr>
        <p:txBody>
          <a:bodyPr wrap="none" lIns="100415" tIns="50210" rIns="100415" bIns="50210" rtlCol="0">
            <a:spAutoFit/>
          </a:bodyPr>
          <a:lstStyle/>
          <a:p>
            <a:pPr defTabSz="1004293"/>
            <a:r>
              <a:rPr lang="en-GB" sz="900" dirty="0">
                <a:solidFill>
                  <a:srgbClr val="000000">
                    <a:lumMod val="65000"/>
                    <a:lumOff val="35000"/>
                  </a:srgbClr>
                </a:solidFill>
                <a:latin typeface="Arial" panose="020B0604020202020204" pitchFamily="34" charset="0"/>
                <a:cs typeface="Arial" panose="020B0604020202020204" pitchFamily="34" charset="0"/>
              </a:rPr>
              <a:t>*Patients with an amenable condition, arriving during core AEC unit operating hours</a:t>
            </a:r>
          </a:p>
        </p:txBody>
      </p:sp>
      <p:sp>
        <p:nvSpPr>
          <p:cNvPr id="5" name="Title 2">
            <a:extLst>
              <a:ext uri="{FF2B5EF4-FFF2-40B4-BE49-F238E27FC236}">
                <a16:creationId xmlns:a16="http://schemas.microsoft.com/office/drawing/2014/main" id="{4CB73663-B398-44D8-84E2-F3A9446F7783}"/>
              </a:ext>
            </a:extLst>
          </p:cNvPr>
          <p:cNvSpPr>
            <a:spLocks noGrp="1"/>
          </p:cNvSpPr>
          <p:nvPr>
            <p:ph type="title"/>
          </p:nvPr>
        </p:nvSpPr>
        <p:spPr>
          <a:xfrm>
            <a:off x="248086" y="334744"/>
            <a:ext cx="8555745" cy="647045"/>
          </a:xfrm>
        </p:spPr>
        <p:txBody>
          <a:bodyPr/>
          <a:lstStyle/>
          <a:p>
            <a:r>
              <a:rPr lang="en-GB" sz="2200" dirty="0"/>
              <a:t>Knock-on effect of SDEC for patients admitted from Type 1 A&amp;E</a:t>
            </a:r>
          </a:p>
        </p:txBody>
      </p:sp>
      <p:sp>
        <p:nvSpPr>
          <p:cNvPr id="3" name="TextBox 2">
            <a:extLst>
              <a:ext uri="{FF2B5EF4-FFF2-40B4-BE49-F238E27FC236}">
                <a16:creationId xmlns:a16="http://schemas.microsoft.com/office/drawing/2014/main" id="{289E2CB0-BFD9-4E12-9EF4-6DD76CA184EF}"/>
              </a:ext>
            </a:extLst>
          </p:cNvPr>
          <p:cNvSpPr txBox="1"/>
          <p:nvPr/>
        </p:nvSpPr>
        <p:spPr>
          <a:xfrm>
            <a:off x="417665" y="906379"/>
            <a:ext cx="8100290" cy="563443"/>
          </a:xfrm>
          <a:prstGeom prst="rect">
            <a:avLst/>
          </a:prstGeom>
          <a:solidFill>
            <a:schemeClr val="bg2"/>
          </a:solidFill>
        </p:spPr>
        <p:txBody>
          <a:bodyPr wrap="square" lIns="100415" tIns="50210" rIns="100415" bIns="50210" rtlCol="0">
            <a:spAutoFit/>
          </a:bodyPr>
          <a:lstStyle/>
          <a:p>
            <a:pPr defTabSz="1004293"/>
            <a:r>
              <a:rPr lang="en-GB" sz="1500" dirty="0">
                <a:solidFill>
                  <a:srgbClr val="FFFFFF"/>
                </a:solidFill>
                <a:latin typeface="Arial" panose="020B0604020202020204" pitchFamily="34" charset="0"/>
                <a:cs typeface="Arial" panose="020B0604020202020204" pitchFamily="34" charset="0"/>
              </a:rPr>
              <a:t>This graph illustrates how increasing SDEC activity affects average time spent in A&amp;E for admitted non-SDEC patients.</a:t>
            </a:r>
          </a:p>
        </p:txBody>
      </p:sp>
    </p:spTree>
    <p:extLst>
      <p:ext uri="{BB962C8B-B14F-4D97-AF65-F5344CB8AC3E}">
        <p14:creationId xmlns:p14="http://schemas.microsoft.com/office/powerpoint/2010/main" val="1563145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D71B04A-3B12-3D48-A875-A7EB0096D0C9}"/>
              </a:ext>
            </a:extLst>
          </p:cNvPr>
          <p:cNvGraphicFramePr/>
          <p:nvPr>
            <p:extLst>
              <p:ext uri="{D42A27DB-BD31-4B8C-83A1-F6EECF244321}">
                <p14:modId xmlns:p14="http://schemas.microsoft.com/office/powerpoint/2010/main" val="1121912136"/>
              </p:ext>
            </p:extLst>
          </p:nvPr>
        </p:nvGraphicFramePr>
        <p:xfrm>
          <a:off x="198046" y="1294497"/>
          <a:ext cx="8171386" cy="5560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FE6FFE22-675D-2843-9086-F78412271AA7}"/>
              </a:ext>
            </a:extLst>
          </p:cNvPr>
          <p:cNvSpPr txBox="1">
            <a:spLocks/>
          </p:cNvSpPr>
          <p:nvPr/>
        </p:nvSpPr>
        <p:spPr>
          <a:xfrm>
            <a:off x="229843" y="113802"/>
            <a:ext cx="9925740" cy="1495687"/>
          </a:xfrm>
          <a:prstGeom prst="rect">
            <a:avLst/>
          </a:prstGeom>
        </p:spPr>
        <p:txBody>
          <a:bodyPr lIns="100339" tIns="50172" rIns="100339" bIns="50172">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i="1" dirty="0">
                <a:solidFill>
                  <a:srgbClr val="0070C0"/>
                </a:solidFill>
                <a:latin typeface="Arial" panose="020B0604020202020204" pitchFamily="34" charset="0"/>
                <a:cs typeface="Arial" panose="020B0604020202020204" pitchFamily="34" charset="0"/>
              </a:rPr>
              <a:t>1.30. </a:t>
            </a:r>
            <a:r>
              <a:rPr lang="en-GB" sz="2600" b="1" i="1" dirty="0">
                <a:solidFill>
                  <a:srgbClr val="0070C0"/>
                </a:solidFill>
                <a:latin typeface="Arial" panose="020B0604020202020204" pitchFamily="34" charset="0"/>
                <a:cs typeface="Arial" panose="020B0604020202020204" pitchFamily="34" charset="0"/>
              </a:rPr>
              <a:t>Under this Long Term Plan, every acute hospital with a type 1 A&amp;E department will move to a comprehensive model of Same Day Emergency Care. This will increase the proportion of acute admissions discharged on the day of attendance from a fifth to a third </a:t>
            </a:r>
            <a:br>
              <a:rPr lang="en-GB" sz="2600" dirty="0">
                <a:solidFill>
                  <a:prstClr val="white"/>
                </a:solidFill>
              </a:rPr>
            </a:br>
            <a:endParaRPr lang="en-US" sz="2600" dirty="0">
              <a:solidFill>
                <a:prstClr val="white"/>
              </a:solidFill>
            </a:endParaRPr>
          </a:p>
        </p:txBody>
      </p:sp>
    </p:spTree>
    <p:extLst>
      <p:ext uri="{BB962C8B-B14F-4D97-AF65-F5344CB8AC3E}">
        <p14:creationId xmlns:p14="http://schemas.microsoft.com/office/powerpoint/2010/main" val="278211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784450" y="840760"/>
            <a:ext cx="8630380" cy="612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72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Urgent and Emergency Care Improvement </a:t>
            </a:r>
          </a:p>
        </p:txBody>
      </p:sp>
      <p:sp>
        <p:nvSpPr>
          <p:cNvPr id="3" name="Text Placeholder 2"/>
          <p:cNvSpPr>
            <a:spLocks noGrp="1"/>
          </p:cNvSpPr>
          <p:nvPr>
            <p:ph type="body" sz="quarter" idx="12"/>
          </p:nvPr>
        </p:nvSpPr>
        <p:spPr>
          <a:xfrm>
            <a:off x="284879" y="732782"/>
            <a:ext cx="9815669" cy="914102"/>
          </a:xfrm>
        </p:spPr>
        <p:txBody>
          <a:bodyPr>
            <a:normAutofit lnSpcReduction="10000"/>
          </a:bodyPr>
          <a:lstStyle/>
          <a:p>
            <a:pPr algn="ctr"/>
            <a:endParaRPr lang="en-GB" b="1" dirty="0">
              <a:solidFill>
                <a:srgbClr val="0070C0"/>
              </a:solidFill>
              <a:latin typeface="Arial" pitchFamily="34" charset="0"/>
              <a:cs typeface="Arial" pitchFamily="34" charset="0"/>
            </a:endParaRPr>
          </a:p>
          <a:p>
            <a:pPr algn="ctr"/>
            <a:r>
              <a:rPr lang="en-GB" b="1" dirty="0">
                <a:solidFill>
                  <a:srgbClr val="0070C0"/>
                </a:solidFill>
                <a:latin typeface="Arial" pitchFamily="34" charset="0"/>
                <a:cs typeface="Arial" pitchFamily="34" charset="0"/>
              </a:rPr>
              <a:t>Focused improvement along the whole </a:t>
            </a:r>
            <a:r>
              <a:rPr lang="en-GB" b="1" dirty="0" err="1">
                <a:solidFill>
                  <a:srgbClr val="0070C0"/>
                </a:solidFill>
                <a:latin typeface="Arial" pitchFamily="34" charset="0"/>
                <a:cs typeface="Arial" pitchFamily="34" charset="0"/>
              </a:rPr>
              <a:t>UEC</a:t>
            </a:r>
            <a:r>
              <a:rPr lang="en-GB" b="1" dirty="0">
                <a:solidFill>
                  <a:srgbClr val="0070C0"/>
                </a:solidFill>
                <a:latin typeface="Arial" pitchFamily="34" charset="0"/>
                <a:cs typeface="Arial" pitchFamily="34" charset="0"/>
              </a:rPr>
              <a:t> pathway</a:t>
            </a:r>
          </a:p>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a:t>
            </a:fld>
            <a:endParaRPr lang="en-GB" dirty="0">
              <a:solidFill>
                <a:srgbClr val="3F3F3F">
                  <a:lumMod val="50000"/>
                </a:srgbClr>
              </a:solidFill>
            </a:endParaRPr>
          </a:p>
        </p:txBody>
      </p:sp>
      <p:pic>
        <p:nvPicPr>
          <p:cNvPr id="307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22100" y="1596790"/>
            <a:ext cx="10142685" cy="477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73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546" name="Rectangle 2" hidden="1"/>
          <p:cNvGraphicFramePr>
            <a:graphicFrameLocks/>
          </p:cNvGraphicFramePr>
          <p:nvPr>
            <p:custDataLst>
              <p:tags r:id="rId2"/>
            </p:custDataLst>
            <p:extLst>
              <p:ext uri="{D42A27DB-BD31-4B8C-83A1-F6EECF244321}">
                <p14:modId xmlns:p14="http://schemas.microsoft.com/office/powerpoint/2010/main" val="2123994501"/>
              </p:ext>
            </p:extLst>
          </p:nvPr>
        </p:nvGraphicFramePr>
        <p:xfrm>
          <a:off x="29" y="3"/>
          <a:ext cx="183909" cy="171295"/>
        </p:xfrm>
        <a:graphic>
          <a:graphicData uri="http://schemas.openxmlformats.org/presentationml/2006/ole">
            <mc:AlternateContent xmlns:mc="http://schemas.openxmlformats.org/markup-compatibility/2006">
              <mc:Choice xmlns:v="urn:schemas-microsoft-com:vml" Requires="v">
                <p:oleObj spid="_x0000_s6149" name="think-cell Slide" r:id="rId5" imgW="0" imgH="0" progId="TCLayout.ActiveDocument.1">
                  <p:embed/>
                </p:oleObj>
              </mc:Choice>
              <mc:Fallback>
                <p:oleObj name="think-cell Slide" r:id="rId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9" y="3"/>
                        <a:ext cx="183909" cy="17129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Slide Number Placeholder 5"/>
          <p:cNvSpPr txBox="1">
            <a:spLocks/>
          </p:cNvSpPr>
          <p:nvPr/>
        </p:nvSpPr>
        <p:spPr>
          <a:xfrm>
            <a:off x="7932705" y="6897615"/>
            <a:ext cx="2423266" cy="386255"/>
          </a:xfrm>
          <a:prstGeom prst="rect">
            <a:avLst/>
          </a:prstGeom>
        </p:spPr>
        <p:txBody>
          <a:bodyPr vert="horz" lIns="100533" tIns="50269" rIns="100533" bIns="50269"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F7A4AC-F8A7-4DE7-9B80-889D78444038}" type="slidenum">
              <a:rPr lang="en-GB" smtClean="0">
                <a:solidFill>
                  <a:srgbClr val="3F3F3F">
                    <a:tint val="75000"/>
                  </a:srgbClr>
                </a:solidFill>
              </a:rPr>
              <a:pPr/>
              <a:t>20</a:t>
            </a:fld>
            <a:endParaRPr lang="en-GB" dirty="0">
              <a:solidFill>
                <a:srgbClr val="3F3F3F">
                  <a:tint val="75000"/>
                </a:srgbClr>
              </a:solidFill>
            </a:endParaRPr>
          </a:p>
        </p:txBody>
      </p:sp>
      <p:sp>
        <p:nvSpPr>
          <p:cNvPr id="3" name="Title 2"/>
          <p:cNvSpPr>
            <a:spLocks noGrp="1"/>
          </p:cNvSpPr>
          <p:nvPr>
            <p:ph type="title"/>
          </p:nvPr>
        </p:nvSpPr>
        <p:spPr>
          <a:xfrm>
            <a:off x="0" y="199871"/>
            <a:ext cx="10385425" cy="532937"/>
          </a:xfrm>
          <a:solidFill>
            <a:schemeClr val="accent1"/>
          </a:solidFill>
        </p:spPr>
        <p:txBody>
          <a:bodyPr/>
          <a:lstStyle/>
          <a:p>
            <a:pPr marL="0">
              <a:spcBef>
                <a:spcPts val="0"/>
              </a:spcBef>
              <a:defRPr/>
            </a:pPr>
            <a:r>
              <a:rPr lang="en-GB" sz="2200" b="1" dirty="0"/>
              <a:t>Shortlisted priority SDEC pathways for all Trusts to deliver</a:t>
            </a:r>
          </a:p>
        </p:txBody>
      </p:sp>
      <p:graphicFrame>
        <p:nvGraphicFramePr>
          <p:cNvPr id="2" name="Table 1"/>
          <p:cNvGraphicFramePr>
            <a:graphicFrameLocks noGrp="1"/>
          </p:cNvGraphicFramePr>
          <p:nvPr>
            <p:extLst>
              <p:ext uri="{D42A27DB-BD31-4B8C-83A1-F6EECF244321}">
                <p14:modId xmlns:p14="http://schemas.microsoft.com/office/powerpoint/2010/main" val="3148568380"/>
              </p:ext>
            </p:extLst>
          </p:nvPr>
        </p:nvGraphicFramePr>
        <p:xfrm>
          <a:off x="5192716" y="808958"/>
          <a:ext cx="4988829" cy="6061482"/>
        </p:xfrm>
        <a:graphic>
          <a:graphicData uri="http://schemas.openxmlformats.org/drawingml/2006/table">
            <a:tbl>
              <a:tblPr firstRow="1" bandRow="1">
                <a:tableStyleId>{F5AB1C69-6EDB-4FF4-983F-18BD219EF322}</a:tableStyleId>
              </a:tblPr>
              <a:tblGrid>
                <a:gridCol w="3189579">
                  <a:extLst>
                    <a:ext uri="{9D8B030D-6E8A-4147-A177-3AD203B41FA5}">
                      <a16:colId xmlns:a16="http://schemas.microsoft.com/office/drawing/2014/main" val="20000"/>
                    </a:ext>
                  </a:extLst>
                </a:gridCol>
                <a:gridCol w="1799250">
                  <a:extLst>
                    <a:ext uri="{9D8B030D-6E8A-4147-A177-3AD203B41FA5}">
                      <a16:colId xmlns:a16="http://schemas.microsoft.com/office/drawing/2014/main" val="20001"/>
                    </a:ext>
                  </a:extLst>
                </a:gridCol>
              </a:tblGrid>
              <a:tr h="913206">
                <a:tc>
                  <a:txBody>
                    <a:bodyPr/>
                    <a:lstStyle/>
                    <a:p>
                      <a:r>
                        <a:rPr lang="en-GB" sz="1700" dirty="0"/>
                        <a:t>Pathway</a:t>
                      </a:r>
                    </a:p>
                    <a:p>
                      <a:r>
                        <a:rPr lang="en-GB" sz="1700" dirty="0"/>
                        <a:t>* = CQUIN ≅ £500k per trust pa</a:t>
                      </a:r>
                    </a:p>
                  </a:txBody>
                  <a:tcPr marL="103854" marR="103854" marT="48366" marB="48366"/>
                </a:tc>
                <a:tc>
                  <a:txBody>
                    <a:bodyPr/>
                    <a:lstStyle/>
                    <a:p>
                      <a:r>
                        <a:rPr lang="en-GB" sz="1700" dirty="0"/>
                        <a:t>Category</a:t>
                      </a:r>
                    </a:p>
                  </a:txBody>
                  <a:tcPr marL="103854" marR="103854" marT="48366" marB="48366"/>
                </a:tc>
                <a:extLst>
                  <a:ext uri="{0D108BD9-81ED-4DB2-BD59-A6C34878D82A}">
                    <a16:rowId xmlns:a16="http://schemas.microsoft.com/office/drawing/2014/main" val="10000"/>
                  </a:ext>
                </a:extLst>
              </a:tr>
              <a:tr h="553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Community acquired pneumonia*</a:t>
                      </a:r>
                    </a:p>
                    <a:p>
                      <a:endParaRPr lang="en-GB" sz="1500" b="1" dirty="0"/>
                    </a:p>
                  </a:txBody>
                  <a:tcPr marL="103854" marR="103854" marT="48366" marB="48366"/>
                </a:tc>
                <a:tc>
                  <a:txBody>
                    <a:bodyPr/>
                    <a:lstStyle/>
                    <a:p>
                      <a:r>
                        <a:rPr lang="en-GB" sz="1500" dirty="0"/>
                        <a:t>Respiratory/</a:t>
                      </a:r>
                    </a:p>
                    <a:p>
                      <a:r>
                        <a:rPr lang="en-GB" sz="1500" dirty="0"/>
                        <a:t>CQUIN</a:t>
                      </a:r>
                    </a:p>
                  </a:txBody>
                  <a:tcPr marL="103854" marR="103854" marT="48366" marB="48366"/>
                </a:tc>
                <a:extLst>
                  <a:ext uri="{0D108BD9-81ED-4DB2-BD59-A6C34878D82A}">
                    <a16:rowId xmlns:a16="http://schemas.microsoft.com/office/drawing/2014/main" val="10001"/>
                  </a:ext>
                </a:extLst>
              </a:tr>
              <a:tr h="355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Atrial fibrillation*</a:t>
                      </a:r>
                    </a:p>
                  </a:txBody>
                  <a:tcPr marL="103854" marR="103854" marT="48366" marB="48366"/>
                </a:tc>
                <a:tc>
                  <a:txBody>
                    <a:bodyPr/>
                    <a:lstStyle/>
                    <a:p>
                      <a:r>
                        <a:rPr lang="en-GB" sz="1500" dirty="0"/>
                        <a:t>CQUIN </a:t>
                      </a:r>
                    </a:p>
                  </a:txBody>
                  <a:tcPr marL="103854" marR="103854" marT="48366" marB="48366"/>
                </a:tc>
                <a:extLst>
                  <a:ext uri="{0D108BD9-81ED-4DB2-BD59-A6C34878D82A}">
                    <a16:rowId xmlns:a16="http://schemas.microsoft.com/office/drawing/2014/main" val="10002"/>
                  </a:ext>
                </a:extLst>
              </a:tr>
              <a:tr h="404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Pulmonary </a:t>
                      </a:r>
                      <a:r>
                        <a:rPr lang="en-GB" sz="1500" kern="1200" dirty="0" err="1">
                          <a:solidFill>
                            <a:schemeClr val="dk1"/>
                          </a:solidFill>
                          <a:effectLst/>
                          <a:latin typeface="+mn-lt"/>
                          <a:ea typeface="+mn-ea"/>
                          <a:cs typeface="+mn-cs"/>
                        </a:rPr>
                        <a:t>embolis</a:t>
                      </a:r>
                      <a:r>
                        <a:rPr lang="en-GB" sz="1500" kern="1200" dirty="0">
                          <a:solidFill>
                            <a:schemeClr val="dk1"/>
                          </a:solidFill>
                          <a:effectLst/>
                          <a:latin typeface="+mn-lt"/>
                          <a:ea typeface="+mn-ea"/>
                          <a:cs typeface="+mn-cs"/>
                        </a:rPr>
                        <a:t> (PE)*</a:t>
                      </a:r>
                    </a:p>
                  </a:txBody>
                  <a:tcPr marL="103854" marR="103854" marT="48366" marB="48366"/>
                </a:tc>
                <a:tc>
                  <a:txBody>
                    <a:bodyPr/>
                    <a:lstStyle/>
                    <a:p>
                      <a:r>
                        <a:rPr lang="en-GB" sz="1500" dirty="0"/>
                        <a:t>CQUIN</a:t>
                      </a:r>
                    </a:p>
                  </a:txBody>
                  <a:tcPr marL="103854" marR="103854" marT="48366" marB="48366"/>
                </a:tc>
                <a:extLst>
                  <a:ext uri="{0D108BD9-81ED-4DB2-BD59-A6C34878D82A}">
                    <a16:rowId xmlns:a16="http://schemas.microsoft.com/office/drawing/2014/main" val="10003"/>
                  </a:ext>
                </a:extLst>
              </a:tr>
              <a:tr h="377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Cellulitis </a:t>
                      </a:r>
                    </a:p>
                  </a:txBody>
                  <a:tcPr marL="103854" marR="103854" marT="48366" marB="48366"/>
                </a:tc>
                <a:tc>
                  <a:txBody>
                    <a:bodyPr/>
                    <a:lstStyle/>
                    <a:p>
                      <a:endParaRPr lang="en-GB" sz="1500" dirty="0"/>
                    </a:p>
                  </a:txBody>
                  <a:tcPr marL="103854" marR="103854" marT="48366" marB="48366"/>
                </a:tc>
                <a:extLst>
                  <a:ext uri="{0D108BD9-81ED-4DB2-BD59-A6C34878D82A}">
                    <a16:rowId xmlns:a16="http://schemas.microsoft.com/office/drawing/2014/main" val="10004"/>
                  </a:ext>
                </a:extLst>
              </a:tr>
              <a:tr h="553932">
                <a:tc>
                  <a:txBody>
                    <a:bodyPr/>
                    <a:lstStyle/>
                    <a:p>
                      <a:r>
                        <a:rPr lang="en-GB" sz="1500" kern="1200" dirty="0">
                          <a:solidFill>
                            <a:schemeClr val="dk1"/>
                          </a:solidFill>
                          <a:effectLst/>
                          <a:latin typeface="+mn-lt"/>
                          <a:ea typeface="+mn-ea"/>
                          <a:cs typeface="+mn-cs"/>
                        </a:rPr>
                        <a:t>Right upper quadrant pain</a:t>
                      </a:r>
                      <a:r>
                        <a:rPr lang="en-GB" sz="1500" kern="1200" baseline="0" dirty="0">
                          <a:solidFill>
                            <a:schemeClr val="dk1"/>
                          </a:solidFill>
                          <a:effectLst/>
                          <a:latin typeface="+mn-lt"/>
                          <a:ea typeface="+mn-ea"/>
                          <a:cs typeface="+mn-cs"/>
                        </a:rPr>
                        <a:t> or </a:t>
                      </a:r>
                      <a:r>
                        <a:rPr lang="en-GB" sz="1500" kern="1200" dirty="0">
                          <a:solidFill>
                            <a:schemeClr val="dk1"/>
                          </a:solidFill>
                          <a:effectLst/>
                          <a:latin typeface="+mn-lt"/>
                          <a:ea typeface="+mn-ea"/>
                          <a:cs typeface="+mn-cs"/>
                        </a:rPr>
                        <a:t>abscess</a:t>
                      </a:r>
                      <a:endParaRPr lang="en-GB" sz="1500" dirty="0"/>
                    </a:p>
                  </a:txBody>
                  <a:tcPr marL="103854" marR="103854" marT="48366" marB="48366"/>
                </a:tc>
                <a:tc>
                  <a:txBody>
                    <a:bodyPr/>
                    <a:lstStyle/>
                    <a:p>
                      <a:r>
                        <a:rPr lang="en-GB" sz="1500" dirty="0"/>
                        <a:t>Surgical</a:t>
                      </a:r>
                    </a:p>
                  </a:txBody>
                  <a:tcPr marL="103854" marR="103854" marT="48366" marB="48366"/>
                </a:tc>
                <a:extLst>
                  <a:ext uri="{0D108BD9-81ED-4DB2-BD59-A6C34878D82A}">
                    <a16:rowId xmlns:a16="http://schemas.microsoft.com/office/drawing/2014/main" val="10005"/>
                  </a:ext>
                </a:extLst>
              </a:tr>
              <a:tr h="483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Acute Kidney Injury (AKI)</a:t>
                      </a:r>
                    </a:p>
                  </a:txBody>
                  <a:tcPr marL="103854" marR="103854" marT="48366" marB="48366"/>
                </a:tc>
                <a:tc>
                  <a:txBody>
                    <a:bodyPr/>
                    <a:lstStyle/>
                    <a:p>
                      <a:r>
                        <a:rPr lang="en-GB" sz="1500" dirty="0"/>
                        <a:t>Renal</a:t>
                      </a:r>
                    </a:p>
                  </a:txBody>
                  <a:tcPr marL="103854" marR="103854" marT="48366" marB="48366"/>
                </a:tc>
                <a:extLst>
                  <a:ext uri="{0D108BD9-81ED-4DB2-BD59-A6C34878D82A}">
                    <a16:rowId xmlns:a16="http://schemas.microsoft.com/office/drawing/2014/main" val="10006"/>
                  </a:ext>
                </a:extLst>
              </a:tr>
              <a:tr h="483806">
                <a:tc>
                  <a:txBody>
                    <a:bodyPr/>
                    <a:lstStyle/>
                    <a:p>
                      <a:r>
                        <a:rPr lang="en-GB" sz="1500" dirty="0"/>
                        <a:t>Falls (no injury)</a:t>
                      </a:r>
                    </a:p>
                  </a:txBody>
                  <a:tcPr marL="103854" marR="103854" marT="48366" marB="48366"/>
                </a:tc>
                <a:tc>
                  <a:txBody>
                    <a:bodyPr/>
                    <a:lstStyle/>
                    <a:p>
                      <a:r>
                        <a:rPr lang="en-GB" sz="1500" dirty="0"/>
                        <a:t>Frailty</a:t>
                      </a:r>
                    </a:p>
                  </a:txBody>
                  <a:tcPr marL="103854" marR="103854" marT="48366" marB="48366"/>
                </a:tc>
                <a:extLst>
                  <a:ext uri="{0D108BD9-81ED-4DB2-BD59-A6C34878D82A}">
                    <a16:rowId xmlns:a16="http://schemas.microsoft.com/office/drawing/2014/main" val="10007"/>
                  </a:ext>
                </a:extLst>
              </a:tr>
              <a:tr h="483806">
                <a:tc>
                  <a:txBody>
                    <a:bodyPr/>
                    <a:lstStyle/>
                    <a:p>
                      <a:r>
                        <a:rPr lang="en-GB" sz="1500" dirty="0"/>
                        <a:t>Chest</a:t>
                      </a:r>
                      <a:r>
                        <a:rPr lang="en-GB" sz="1500" baseline="0" dirty="0"/>
                        <a:t> pain (low risk)</a:t>
                      </a:r>
                      <a:endParaRPr lang="en-GB" sz="1500" dirty="0"/>
                    </a:p>
                  </a:txBody>
                  <a:tcPr marL="103854" marR="103854" marT="48366" marB="48366"/>
                </a:tc>
                <a:tc>
                  <a:txBody>
                    <a:bodyPr/>
                    <a:lstStyle/>
                    <a:p>
                      <a:endParaRPr lang="en-GB" sz="1500" dirty="0"/>
                    </a:p>
                  </a:txBody>
                  <a:tcPr marL="103854" marR="103854" marT="48366" marB="48366"/>
                </a:tc>
                <a:extLst>
                  <a:ext uri="{0D108BD9-81ED-4DB2-BD59-A6C34878D82A}">
                    <a16:rowId xmlns:a16="http://schemas.microsoft.com/office/drawing/2014/main" val="10008"/>
                  </a:ext>
                </a:extLst>
              </a:tr>
              <a:tr h="483806">
                <a:tc>
                  <a:txBody>
                    <a:bodyPr/>
                    <a:lstStyle/>
                    <a:p>
                      <a:r>
                        <a:rPr lang="en-GB" sz="1500" dirty="0"/>
                        <a:t>Hyperemesis</a:t>
                      </a:r>
                    </a:p>
                  </a:txBody>
                  <a:tcPr marL="103854" marR="103854" marT="48366" marB="48366"/>
                </a:tc>
                <a:tc>
                  <a:txBody>
                    <a:bodyPr/>
                    <a:lstStyle/>
                    <a:p>
                      <a:r>
                        <a:rPr lang="en-GB" sz="1500" dirty="0"/>
                        <a:t>Gynaecology</a:t>
                      </a:r>
                    </a:p>
                  </a:txBody>
                  <a:tcPr marL="103854" marR="103854" marT="48366" marB="48366"/>
                </a:tc>
                <a:extLst>
                  <a:ext uri="{0D108BD9-81ED-4DB2-BD59-A6C34878D82A}">
                    <a16:rowId xmlns:a16="http://schemas.microsoft.com/office/drawing/2014/main" val="10009"/>
                  </a:ext>
                </a:extLst>
              </a:tr>
              <a:tr h="483806">
                <a:tc>
                  <a:txBody>
                    <a:bodyPr/>
                    <a:lstStyle/>
                    <a:p>
                      <a:r>
                        <a:rPr lang="en-GB" sz="1500" dirty="0"/>
                        <a:t>Pyelonephritis</a:t>
                      </a:r>
                    </a:p>
                  </a:txBody>
                  <a:tcPr marL="103854" marR="103854" marT="48366" marB="48366"/>
                </a:tc>
                <a:tc>
                  <a:txBody>
                    <a:bodyPr/>
                    <a:lstStyle/>
                    <a:p>
                      <a:r>
                        <a:rPr lang="en-GB" sz="1500" dirty="0"/>
                        <a:t>Renal</a:t>
                      </a:r>
                    </a:p>
                  </a:txBody>
                  <a:tcPr marL="103854" marR="103854" marT="48366" marB="48366"/>
                </a:tc>
                <a:extLst>
                  <a:ext uri="{0D108BD9-81ED-4DB2-BD59-A6C34878D82A}">
                    <a16:rowId xmlns:a16="http://schemas.microsoft.com/office/drawing/2014/main" val="10010"/>
                  </a:ext>
                </a:extLst>
              </a:tr>
              <a:tr h="483806">
                <a:tc>
                  <a:txBody>
                    <a:bodyPr/>
                    <a:lstStyle/>
                    <a:p>
                      <a:r>
                        <a:rPr lang="en-GB" sz="1500" dirty="0"/>
                        <a:t>Paediatric Asthma</a:t>
                      </a:r>
                    </a:p>
                  </a:txBody>
                  <a:tcPr marL="103854" marR="103854" marT="48366" marB="48366"/>
                </a:tc>
                <a:tc>
                  <a:txBody>
                    <a:bodyPr/>
                    <a:lstStyle/>
                    <a:p>
                      <a:r>
                        <a:rPr lang="en-GB" sz="1500" dirty="0"/>
                        <a:t>Paediatrics</a:t>
                      </a:r>
                    </a:p>
                  </a:txBody>
                  <a:tcPr marL="103854" marR="103854" marT="48366" marB="48366"/>
                </a:tc>
                <a:extLst>
                  <a:ext uri="{0D108BD9-81ED-4DB2-BD59-A6C34878D82A}">
                    <a16:rowId xmlns:a16="http://schemas.microsoft.com/office/drawing/2014/main" val="10011"/>
                  </a:ext>
                </a:extLst>
              </a:tr>
            </a:tbl>
          </a:graphicData>
        </a:graphic>
      </p:graphicFrame>
      <p:sp>
        <p:nvSpPr>
          <p:cNvPr id="4" name="TextBox 3"/>
          <p:cNvSpPr txBox="1"/>
          <p:nvPr/>
        </p:nvSpPr>
        <p:spPr>
          <a:xfrm>
            <a:off x="285667" y="961308"/>
            <a:ext cx="4661693" cy="5672534"/>
          </a:xfrm>
          <a:prstGeom prst="rect">
            <a:avLst/>
          </a:prstGeom>
          <a:noFill/>
          <a:ln>
            <a:noFill/>
          </a:ln>
        </p:spPr>
        <p:txBody>
          <a:bodyPr wrap="square" lIns="100533" tIns="50269" rIns="100533" bIns="50269" rtlCol="0">
            <a:spAutoFit/>
          </a:bodyPr>
          <a:lstStyle/>
          <a:p>
            <a:pPr defTabSz="1005438"/>
            <a:r>
              <a:rPr lang="en-GB" sz="1800" b="1" dirty="0">
                <a:solidFill>
                  <a:srgbClr val="E32486"/>
                </a:solidFill>
              </a:rPr>
              <a:t>Methodology</a:t>
            </a:r>
          </a:p>
          <a:p>
            <a:pPr defTabSz="1005438"/>
            <a:r>
              <a:rPr lang="en-GB" sz="1500" dirty="0">
                <a:solidFill>
                  <a:srgbClr val="3F3F3F"/>
                </a:solidFill>
              </a:rPr>
              <a:t>The pathways have been shortlisted using the following methodology:</a:t>
            </a:r>
          </a:p>
          <a:p>
            <a:pPr marL="188518" indent="-188518" defTabSz="1005438">
              <a:buFont typeface="Arial" pitchFamily="34" charset="0"/>
              <a:buChar char="•"/>
            </a:pPr>
            <a:r>
              <a:rPr lang="en-GB" sz="1500" dirty="0">
                <a:solidFill>
                  <a:srgbClr val="3F3F3F"/>
                </a:solidFill>
              </a:rPr>
              <a:t>3 are incentivised CQUIN pathways</a:t>
            </a:r>
          </a:p>
          <a:p>
            <a:pPr marL="188518" indent="-188518" defTabSz="1005438">
              <a:buFont typeface="Arial" pitchFamily="34" charset="0"/>
              <a:buChar char="•"/>
            </a:pPr>
            <a:r>
              <a:rPr lang="en-GB" sz="1500" dirty="0">
                <a:solidFill>
                  <a:srgbClr val="3F3F3F"/>
                </a:solidFill>
              </a:rPr>
              <a:t>Recommended by subject area experts during the SDEC workshops</a:t>
            </a:r>
          </a:p>
          <a:p>
            <a:pPr defTabSz="1005438"/>
            <a:endParaRPr lang="en-GB" sz="1300" dirty="0">
              <a:solidFill>
                <a:srgbClr val="3F3F3F"/>
              </a:solidFill>
            </a:endParaRPr>
          </a:p>
          <a:p>
            <a:pPr defTabSz="1005438"/>
            <a:endParaRPr lang="en-GB" sz="1300" dirty="0">
              <a:solidFill>
                <a:srgbClr val="3F3F3F"/>
              </a:solidFill>
            </a:endParaRPr>
          </a:p>
          <a:p>
            <a:pPr defTabSz="1005438"/>
            <a:r>
              <a:rPr lang="en-GB" sz="1800" b="1" dirty="0">
                <a:solidFill>
                  <a:srgbClr val="E32486"/>
                </a:solidFill>
              </a:rPr>
              <a:t>Rationale</a:t>
            </a:r>
          </a:p>
          <a:p>
            <a:pPr defTabSz="1005438"/>
            <a:r>
              <a:rPr lang="en-GB" sz="1500" dirty="0">
                <a:solidFill>
                  <a:srgbClr val="3F3F3F"/>
                </a:solidFill>
              </a:rPr>
              <a:t>The pathways were all shortlisted using the following rationale:</a:t>
            </a:r>
          </a:p>
          <a:p>
            <a:pPr marL="188518" indent="-188518" defTabSz="1005438">
              <a:buFont typeface="Arial" pitchFamily="34" charset="0"/>
              <a:buChar char="•"/>
            </a:pPr>
            <a:r>
              <a:rPr lang="en-GB" sz="1500" dirty="0">
                <a:solidFill>
                  <a:srgbClr val="3F3F3F"/>
                </a:solidFill>
              </a:rPr>
              <a:t>High volume pathways with the potential to make a significant impact on A&amp;E/ED</a:t>
            </a:r>
          </a:p>
          <a:p>
            <a:pPr marL="188518" indent="-188518" defTabSz="1005438">
              <a:buFont typeface="Arial" pitchFamily="34" charset="0"/>
              <a:buChar char="•"/>
            </a:pPr>
            <a:r>
              <a:rPr lang="en-GB" sz="1500" dirty="0">
                <a:solidFill>
                  <a:srgbClr val="3F3F3F"/>
                </a:solidFill>
              </a:rPr>
              <a:t>Involve a mix of speciality engagement</a:t>
            </a:r>
          </a:p>
          <a:p>
            <a:pPr marL="188518" indent="-188518" defTabSz="1005438">
              <a:buFont typeface="Arial" pitchFamily="34" charset="0"/>
              <a:buChar char="•"/>
            </a:pPr>
            <a:r>
              <a:rPr lang="en-GB" sz="1500" dirty="0">
                <a:solidFill>
                  <a:srgbClr val="3F3F3F"/>
                </a:solidFill>
              </a:rPr>
              <a:t>Covers a range of age groups</a:t>
            </a:r>
          </a:p>
          <a:p>
            <a:pPr marL="188518" indent="-188518" defTabSz="1005438">
              <a:buFont typeface="Arial" pitchFamily="34" charset="0"/>
              <a:buChar char="•"/>
            </a:pPr>
            <a:r>
              <a:rPr lang="en-GB" sz="1500" dirty="0">
                <a:solidFill>
                  <a:srgbClr val="3F3F3F"/>
                </a:solidFill>
              </a:rPr>
              <a:t>Covers a range of system pathways (e.g. some will require need community engagement, internal Trust diagnostics etc.) </a:t>
            </a:r>
          </a:p>
          <a:p>
            <a:pPr marL="188518" indent="-188518" defTabSz="1005438">
              <a:buFont typeface="Arial" pitchFamily="34" charset="0"/>
              <a:buChar char="•"/>
            </a:pPr>
            <a:r>
              <a:rPr lang="en-GB" sz="1500" dirty="0">
                <a:solidFill>
                  <a:srgbClr val="3F3F3F"/>
                </a:solidFill>
              </a:rPr>
              <a:t>Distributes the patient journey to allow them to go to other units</a:t>
            </a:r>
          </a:p>
          <a:p>
            <a:pPr marL="188518" indent="-188518" defTabSz="1005438">
              <a:buFont typeface="Arial" pitchFamily="34" charset="0"/>
              <a:buChar char="•"/>
            </a:pPr>
            <a:r>
              <a:rPr lang="en-GB" sz="1500" dirty="0">
                <a:solidFill>
                  <a:srgbClr val="3F3F3F"/>
                </a:solidFill>
              </a:rPr>
              <a:t>Together the pathways encompass a whole system review</a:t>
            </a:r>
          </a:p>
          <a:p>
            <a:pPr marL="188518" indent="-188518" defTabSz="1005438">
              <a:buFont typeface="Arial" pitchFamily="34" charset="0"/>
              <a:buChar char="•"/>
            </a:pPr>
            <a:r>
              <a:rPr lang="en-GB" sz="1500" dirty="0">
                <a:solidFill>
                  <a:srgbClr val="3F3F3F"/>
                </a:solidFill>
              </a:rPr>
              <a:t>Clear in terms of coding so clearly identifiable</a:t>
            </a:r>
          </a:p>
          <a:p>
            <a:pPr defTabSz="1005438"/>
            <a:endParaRPr lang="en-GB" sz="1500" dirty="0">
              <a:solidFill>
                <a:srgbClr val="3F3F3F"/>
              </a:solidFill>
            </a:endParaRPr>
          </a:p>
        </p:txBody>
      </p:sp>
    </p:spTree>
    <p:extLst>
      <p:ext uri="{BB962C8B-B14F-4D97-AF65-F5344CB8AC3E}">
        <p14:creationId xmlns:p14="http://schemas.microsoft.com/office/powerpoint/2010/main" val="4222919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Change of mind-set…..</a:t>
            </a:r>
          </a:p>
        </p:txBody>
      </p:sp>
      <p:graphicFrame>
        <p:nvGraphicFramePr>
          <p:cNvPr id="5" name="Content Placeholder 3">
            <a:extLst>
              <a:ext uri="{FF2B5EF4-FFF2-40B4-BE49-F238E27FC236}">
                <a16:creationId xmlns:a16="http://schemas.microsoft.com/office/drawing/2014/main" id="{11105AF9-7B35-ED48-8347-92A5F718E70C}"/>
              </a:ext>
            </a:extLst>
          </p:cNvPr>
          <p:cNvGraphicFramePr>
            <a:graphicFrameLocks noGrp="1"/>
          </p:cNvGraphicFramePr>
          <p:nvPr>
            <p:ph sz="quarter" idx="10"/>
            <p:extLst>
              <p:ext uri="{D42A27DB-BD31-4B8C-83A1-F6EECF244321}">
                <p14:modId xmlns:p14="http://schemas.microsoft.com/office/powerpoint/2010/main" val="1330757142"/>
              </p:ext>
            </p:extLst>
          </p:nvPr>
        </p:nvGraphicFramePr>
        <p:xfrm>
          <a:off x="660613" y="1101598"/>
          <a:ext cx="8787945" cy="2374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lose up of a sign&#10;&#10;Description automatically generated">
            <a:extLst>
              <a:ext uri="{FF2B5EF4-FFF2-40B4-BE49-F238E27FC236}">
                <a16:creationId xmlns:a16="http://schemas.microsoft.com/office/drawing/2014/main" id="{F7357464-F0E5-3043-9C1A-76568774644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25011" y="3438650"/>
            <a:ext cx="5207469" cy="3480110"/>
          </a:xfrm>
          <a:prstGeom prst="rect">
            <a:avLst/>
          </a:prstGeom>
        </p:spPr>
      </p:pic>
    </p:spTree>
    <p:extLst>
      <p:ext uri="{BB962C8B-B14F-4D97-AF65-F5344CB8AC3E}">
        <p14:creationId xmlns:p14="http://schemas.microsoft.com/office/powerpoint/2010/main" val="95130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3" y="2246487"/>
            <a:ext cx="9815669" cy="1541767"/>
          </a:xfrm>
        </p:spPr>
        <p:txBody>
          <a:bodyPr>
            <a:normAutofit/>
          </a:bodyPr>
          <a:lstStyle/>
          <a:p>
            <a:r>
              <a:rPr lang="en-GB" dirty="0"/>
              <a:t>Enhanced Health in Care Homes</a:t>
            </a:r>
            <a:br>
              <a:rPr lang="en-GB"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22</a:t>
            </a:fld>
            <a:endParaRPr lang="en-GB" dirty="0">
              <a:solidFill>
                <a:srgbClr val="3F3F3F">
                  <a:lumMod val="50000"/>
                </a:srgbClr>
              </a:solidFill>
            </a:endParaRPr>
          </a:p>
        </p:txBody>
      </p:sp>
    </p:spTree>
    <p:extLst>
      <p:ext uri="{BB962C8B-B14F-4D97-AF65-F5344CB8AC3E}">
        <p14:creationId xmlns:p14="http://schemas.microsoft.com/office/powerpoint/2010/main" val="3340156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Enhanced Health in Care Homes</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23</a:t>
            </a:fld>
            <a:endParaRPr lang="en-GB" dirty="0">
              <a:solidFill>
                <a:srgbClr val="3F3F3F">
                  <a:lumMod val="50000"/>
                </a:srgbClr>
              </a:solidFill>
            </a:endParaRPr>
          </a:p>
        </p:txBody>
      </p:sp>
      <p:pic>
        <p:nvPicPr>
          <p:cNvPr id="205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2019871" y="709684"/>
            <a:ext cx="6455391" cy="623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756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pieren 25"/>
          <p:cNvGrpSpPr/>
          <p:nvPr/>
        </p:nvGrpSpPr>
        <p:grpSpPr bwMode="gray">
          <a:xfrm>
            <a:off x="3172249" y="2330273"/>
            <a:ext cx="3770822" cy="3617048"/>
            <a:chOff x="3209927" y="2038338"/>
            <a:chExt cx="3486151" cy="3485241"/>
          </a:xfrm>
        </p:grpSpPr>
        <p:sp>
          <p:nvSpPr>
            <p:cNvPr id="59" name="Ellipse 5"/>
            <p:cNvSpPr/>
            <p:nvPr/>
          </p:nvSpPr>
          <p:spPr bwMode="gray">
            <a:xfrm>
              <a:off x="3209927" y="2038338"/>
              <a:ext cx="3486151" cy="3485241"/>
            </a:xfrm>
            <a:custGeom>
              <a:avLst/>
              <a:gdLst/>
              <a:ahLst/>
              <a:cxnLst/>
              <a:rect l="l" t="t" r="r" b="b"/>
              <a:pathLst>
                <a:path w="3486150" h="3485241">
                  <a:moveTo>
                    <a:pt x="2427828" y="2750838"/>
                  </a:moveTo>
                  <a:lnTo>
                    <a:pt x="2735447" y="3174240"/>
                  </a:lnTo>
                  <a:cubicBezTo>
                    <a:pt x="2454234" y="3370602"/>
                    <a:pt x="2112042" y="3485241"/>
                    <a:pt x="1743075" y="3485241"/>
                  </a:cubicBezTo>
                  <a:cubicBezTo>
                    <a:pt x="1382619" y="3485241"/>
                    <a:pt x="1047718" y="3375830"/>
                    <a:pt x="769811" y="3188345"/>
                  </a:cubicBezTo>
                  <a:lnTo>
                    <a:pt x="1078470" y="2763511"/>
                  </a:lnTo>
                  <a:cubicBezTo>
                    <a:pt x="1269293" y="2888891"/>
                    <a:pt x="1497720" y="2961366"/>
                    <a:pt x="1743075" y="2961366"/>
                  </a:cubicBezTo>
                  <a:cubicBezTo>
                    <a:pt x="1996960" y="2961366"/>
                    <a:pt x="2232720" y="2883764"/>
                    <a:pt x="2427828" y="2750838"/>
                  </a:cubicBezTo>
                  <a:close/>
                  <a:moveTo>
                    <a:pt x="1761075" y="0"/>
                  </a:moveTo>
                  <a:cubicBezTo>
                    <a:pt x="2715463" y="8842"/>
                    <a:pt x="3486150" y="785502"/>
                    <a:pt x="3486150" y="1742166"/>
                  </a:cubicBezTo>
                  <a:cubicBezTo>
                    <a:pt x="3486150" y="2322952"/>
                    <a:pt x="3202102" y="2837395"/>
                    <a:pt x="2764280" y="3152678"/>
                  </a:cubicBezTo>
                  <a:lnTo>
                    <a:pt x="2456661" y="2729277"/>
                  </a:lnTo>
                  <a:cubicBezTo>
                    <a:pt x="2763290" y="2508784"/>
                    <a:pt x="2962275" y="2148713"/>
                    <a:pt x="2962275" y="1742166"/>
                  </a:cubicBezTo>
                  <a:cubicBezTo>
                    <a:pt x="2962275" y="1621569"/>
                    <a:pt x="2944766" y="1505062"/>
                    <a:pt x="2911604" y="1395215"/>
                  </a:cubicBezTo>
                  <a:lnTo>
                    <a:pt x="3406400" y="1234446"/>
                  </a:lnTo>
                  <a:lnTo>
                    <a:pt x="3395275" y="1200208"/>
                  </a:lnTo>
                  <a:lnTo>
                    <a:pt x="2900535" y="1360959"/>
                  </a:lnTo>
                  <a:cubicBezTo>
                    <a:pt x="2743044" y="879619"/>
                    <a:pt x="2293345" y="530960"/>
                    <a:pt x="1761075" y="523875"/>
                  </a:cubicBezTo>
                  <a:close/>
                  <a:moveTo>
                    <a:pt x="1725075" y="0"/>
                  </a:moveTo>
                  <a:lnTo>
                    <a:pt x="1725075" y="523875"/>
                  </a:lnTo>
                  <a:cubicBezTo>
                    <a:pt x="1192806" y="530960"/>
                    <a:pt x="743108" y="879618"/>
                    <a:pt x="585616" y="1360957"/>
                  </a:cubicBezTo>
                  <a:lnTo>
                    <a:pt x="90875" y="1200205"/>
                  </a:lnTo>
                  <a:lnTo>
                    <a:pt x="79751" y="1234443"/>
                  </a:lnTo>
                  <a:lnTo>
                    <a:pt x="574547" y="1395212"/>
                  </a:lnTo>
                  <a:cubicBezTo>
                    <a:pt x="541385" y="1505061"/>
                    <a:pt x="523875" y="1621569"/>
                    <a:pt x="523875" y="1742166"/>
                  </a:cubicBezTo>
                  <a:cubicBezTo>
                    <a:pt x="523875" y="2157237"/>
                    <a:pt x="731292" y="2523862"/>
                    <a:pt x="1048510" y="2743501"/>
                  </a:cubicBezTo>
                  <a:lnTo>
                    <a:pt x="740891" y="3166902"/>
                  </a:lnTo>
                  <a:cubicBezTo>
                    <a:pt x="292449" y="2852486"/>
                    <a:pt x="0" y="2331479"/>
                    <a:pt x="0" y="1742166"/>
                  </a:cubicBezTo>
                  <a:cubicBezTo>
                    <a:pt x="0" y="785502"/>
                    <a:pt x="770688" y="8842"/>
                    <a:pt x="1725075" y="0"/>
                  </a:cubicBezTo>
                  <a:close/>
                </a:path>
              </a:pathLst>
            </a:custGeom>
            <a:solidFill>
              <a:srgbClr val="003893"/>
            </a:soli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835312" fontAlgn="base">
                <a:spcBef>
                  <a:spcPct val="0"/>
                </a:spcBef>
                <a:spcAft>
                  <a:spcPct val="0"/>
                </a:spcAft>
                <a:defRPr/>
              </a:pPr>
              <a:endParaRPr lang="en-US" sz="1300" kern="0" dirty="0" err="1">
                <a:solidFill>
                  <a:srgbClr val="000000"/>
                </a:solidFill>
                <a:cs typeface="Arial" panose="020B0604020202020204" pitchFamily="34" charset="0"/>
              </a:endParaRPr>
            </a:p>
          </p:txBody>
        </p:sp>
        <p:sp>
          <p:nvSpPr>
            <p:cNvPr id="60" name="Ellipse 5"/>
            <p:cNvSpPr/>
            <p:nvPr/>
          </p:nvSpPr>
          <p:spPr bwMode="gray">
            <a:xfrm>
              <a:off x="3781427" y="2609383"/>
              <a:ext cx="2343150" cy="2343150"/>
            </a:xfrm>
            <a:custGeom>
              <a:avLst/>
              <a:gdLst/>
              <a:ahLst/>
              <a:cxnLst/>
              <a:rect l="l" t="t" r="r" b="b"/>
              <a:pathLst>
                <a:path w="2343150" h="2343150">
                  <a:moveTo>
                    <a:pt x="0" y="1171576"/>
                  </a:moveTo>
                  <a:lnTo>
                    <a:pt x="352113" y="1171576"/>
                  </a:lnTo>
                  <a:cubicBezTo>
                    <a:pt x="352113" y="1624152"/>
                    <a:pt x="718998" y="1991037"/>
                    <a:pt x="1171575" y="1991037"/>
                  </a:cubicBezTo>
                  <a:cubicBezTo>
                    <a:pt x="1624152" y="1991037"/>
                    <a:pt x="1991037" y="1624152"/>
                    <a:pt x="1991037" y="1171576"/>
                  </a:cubicBezTo>
                  <a:lnTo>
                    <a:pt x="2343150" y="1171576"/>
                  </a:lnTo>
                  <a:cubicBezTo>
                    <a:pt x="2343150" y="1818618"/>
                    <a:pt x="1818618" y="2343150"/>
                    <a:pt x="1171575" y="2343150"/>
                  </a:cubicBezTo>
                  <a:cubicBezTo>
                    <a:pt x="524532" y="2343150"/>
                    <a:pt x="0" y="1818618"/>
                    <a:pt x="0" y="1171576"/>
                  </a:cubicBezTo>
                  <a:close/>
                  <a:moveTo>
                    <a:pt x="1171575" y="0"/>
                  </a:moveTo>
                  <a:cubicBezTo>
                    <a:pt x="1806562" y="0"/>
                    <a:pt x="2323561" y="505167"/>
                    <a:pt x="2341332" y="1135576"/>
                  </a:cubicBezTo>
                  <a:lnTo>
                    <a:pt x="1989219" y="1135576"/>
                  </a:lnTo>
                  <a:cubicBezTo>
                    <a:pt x="1971395" y="699678"/>
                    <a:pt x="1612075" y="352113"/>
                    <a:pt x="1171575" y="352113"/>
                  </a:cubicBezTo>
                  <a:cubicBezTo>
                    <a:pt x="731076" y="352113"/>
                    <a:pt x="371756" y="699678"/>
                    <a:pt x="353931" y="1135576"/>
                  </a:cubicBezTo>
                  <a:lnTo>
                    <a:pt x="1818" y="1135576"/>
                  </a:lnTo>
                  <a:cubicBezTo>
                    <a:pt x="19589" y="505167"/>
                    <a:pt x="536588" y="0"/>
                    <a:pt x="1171575" y="0"/>
                  </a:cubicBezTo>
                  <a:close/>
                </a:path>
              </a:pathLst>
            </a:custGeom>
            <a:gradFill>
              <a:gsLst>
                <a:gs pos="0">
                  <a:srgbClr val="33BBB1"/>
                </a:gs>
                <a:gs pos="51000">
                  <a:srgbClr val="003893"/>
                </a:gs>
                <a:gs pos="100000">
                  <a:srgbClr val="A25BA0"/>
                </a:gs>
              </a:gsLst>
              <a:lin ang="0" scaled="0"/>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835312" fontAlgn="base">
                <a:spcBef>
                  <a:spcPct val="0"/>
                </a:spcBef>
                <a:spcAft>
                  <a:spcPct val="0"/>
                </a:spcAft>
                <a:defRPr/>
              </a:pPr>
              <a:endParaRPr lang="en-US" sz="1300" kern="0" dirty="0" err="1">
                <a:solidFill>
                  <a:srgbClr val="000000"/>
                </a:solidFill>
                <a:cs typeface="Arial" panose="020B0604020202020204" pitchFamily="34" charset="0"/>
              </a:endParaRPr>
            </a:p>
          </p:txBody>
        </p:sp>
        <p:sp>
          <p:nvSpPr>
            <p:cNvPr id="61" name="Ellipse 28"/>
            <p:cNvSpPr/>
            <p:nvPr/>
          </p:nvSpPr>
          <p:spPr bwMode="gray">
            <a:xfrm>
              <a:off x="4186239" y="3014195"/>
              <a:ext cx="1533527" cy="1533526"/>
            </a:xfrm>
            <a:prstGeom prst="ellipse">
              <a:avLst/>
            </a:prstGeom>
            <a:solidFill>
              <a:srgbClr val="B4E7FE"/>
            </a:soli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835312" fontAlgn="base">
                <a:spcBef>
                  <a:spcPct val="0"/>
                </a:spcBef>
                <a:spcAft>
                  <a:spcPct val="0"/>
                </a:spcAft>
                <a:defRPr/>
              </a:pPr>
              <a:r>
                <a:rPr lang="en-US" sz="1300" b="1" kern="0" cap="all" dirty="0">
                  <a:solidFill>
                    <a:srgbClr val="3F3F3F">
                      <a:lumMod val="75000"/>
                      <a:lumOff val="25000"/>
                    </a:srgbClr>
                  </a:solidFill>
                  <a:cs typeface="Arial" panose="020B0604020202020204" pitchFamily="34" charset="0"/>
                </a:rPr>
                <a:t>Enhanced </a:t>
              </a:r>
            </a:p>
            <a:p>
              <a:pPr algn="ctr" defTabSz="835312" fontAlgn="base">
                <a:spcBef>
                  <a:spcPct val="0"/>
                </a:spcBef>
                <a:spcAft>
                  <a:spcPct val="0"/>
                </a:spcAft>
                <a:defRPr/>
              </a:pPr>
              <a:r>
                <a:rPr lang="en-US" sz="1300" b="1" kern="0" cap="all" dirty="0">
                  <a:solidFill>
                    <a:srgbClr val="3F3F3F">
                      <a:lumMod val="75000"/>
                      <a:lumOff val="25000"/>
                    </a:srgbClr>
                  </a:solidFill>
                  <a:cs typeface="Arial" panose="020B0604020202020204" pitchFamily="34" charset="0"/>
                </a:rPr>
                <a:t>health in </a:t>
              </a:r>
            </a:p>
            <a:p>
              <a:pPr algn="ctr" defTabSz="835312" fontAlgn="base">
                <a:spcBef>
                  <a:spcPct val="0"/>
                </a:spcBef>
                <a:spcAft>
                  <a:spcPct val="0"/>
                </a:spcAft>
                <a:defRPr/>
              </a:pPr>
              <a:r>
                <a:rPr lang="en-US" sz="1300" b="1" kern="0" cap="all" dirty="0">
                  <a:solidFill>
                    <a:srgbClr val="3F3F3F">
                      <a:lumMod val="75000"/>
                      <a:lumOff val="25000"/>
                    </a:srgbClr>
                  </a:solidFill>
                  <a:cs typeface="Arial" panose="020B0604020202020204" pitchFamily="34" charset="0"/>
                </a:rPr>
                <a:t>care homes</a:t>
              </a:r>
            </a:p>
            <a:p>
              <a:pPr algn="ctr" defTabSz="835312" fontAlgn="base">
                <a:spcBef>
                  <a:spcPct val="0"/>
                </a:spcBef>
                <a:spcAft>
                  <a:spcPct val="0"/>
                </a:spcAft>
                <a:defRPr/>
              </a:pPr>
              <a:endParaRPr lang="en-US" sz="1300" b="1" kern="0" cap="all" dirty="0">
                <a:solidFill>
                  <a:srgbClr val="3F3F3F">
                    <a:lumMod val="75000"/>
                    <a:lumOff val="25000"/>
                  </a:srgbClr>
                </a:solidFill>
                <a:cs typeface="Arial" panose="020B0604020202020204" pitchFamily="34" charset="0"/>
              </a:endParaRPr>
            </a:p>
          </p:txBody>
        </p:sp>
        <p:sp>
          <p:nvSpPr>
            <p:cNvPr id="62" name="Textfeld 29"/>
            <p:cNvSpPr txBox="1"/>
            <p:nvPr/>
          </p:nvSpPr>
          <p:spPr bwMode="gray">
            <a:xfrm rot="16200000">
              <a:off x="3963001" y="2810708"/>
              <a:ext cx="1980000" cy="1980001"/>
            </a:xfrm>
            <a:prstGeom prst="rect">
              <a:avLst/>
            </a:prstGeom>
          </p:spPr>
          <p:txBody>
            <a:bodyPr vert="horz" wrap="none" lIns="0" tIns="0" rIns="0" bIns="0" rtlCol="0">
              <a:prstTxWarp prst="textCircle">
                <a:avLst/>
              </a:prstTxWarp>
              <a:noAutofit/>
            </a:bodyPr>
            <a:lstStyle/>
            <a:p>
              <a:pPr algn="ctr" defTabSz="835312" fontAlgn="base">
                <a:spcBef>
                  <a:spcPct val="0"/>
                </a:spcBef>
                <a:spcAft>
                  <a:spcPct val="0"/>
                </a:spcAft>
                <a:defRPr/>
              </a:pPr>
              <a:r>
                <a:rPr lang="en-US" sz="1300" kern="0" noProof="1">
                  <a:solidFill>
                    <a:prstClr val="white"/>
                  </a:solidFill>
                  <a:cs typeface="Arial" panose="020B0604020202020204" pitchFamily="34" charset="0"/>
                </a:rPr>
                <a:t>EHCH Faculty </a:t>
              </a:r>
            </a:p>
          </p:txBody>
        </p:sp>
        <p:sp>
          <p:nvSpPr>
            <p:cNvPr id="63" name="Textfeld 30"/>
            <p:cNvSpPr txBox="1"/>
            <p:nvPr/>
          </p:nvSpPr>
          <p:spPr bwMode="gray">
            <a:xfrm rot="14309091">
              <a:off x="3517457" y="2345413"/>
              <a:ext cx="2871090" cy="2871091"/>
            </a:xfrm>
            <a:prstGeom prst="rect">
              <a:avLst/>
            </a:prstGeom>
          </p:spPr>
          <p:txBody>
            <a:bodyPr vert="horz" wrap="none" lIns="0" tIns="0" rIns="0" bIns="0" rtlCol="0">
              <a:prstTxWarp prst="textCircle">
                <a:avLst>
                  <a:gd name="adj" fmla="val 11067927"/>
                </a:avLst>
              </a:prstTxWarp>
              <a:noAutofit/>
            </a:bodyPr>
            <a:lstStyle/>
            <a:p>
              <a:pPr algn="ctr" defTabSz="835312" fontAlgn="base">
                <a:spcBef>
                  <a:spcPct val="0"/>
                </a:spcBef>
                <a:spcAft>
                  <a:spcPct val="0"/>
                </a:spcAft>
                <a:defRPr/>
              </a:pPr>
              <a:r>
                <a:rPr lang="en-US" sz="1100" kern="0" noProof="1">
                  <a:solidFill>
                    <a:prstClr val="white"/>
                  </a:solidFill>
                  <a:cs typeface="Arial" panose="020B0604020202020204" pitchFamily="34" charset="0"/>
                </a:rPr>
                <a:t>Medication Optimisation</a:t>
              </a:r>
            </a:p>
          </p:txBody>
        </p:sp>
        <p:sp>
          <p:nvSpPr>
            <p:cNvPr id="64" name="Textfeld 31"/>
            <p:cNvSpPr txBox="1"/>
            <p:nvPr/>
          </p:nvSpPr>
          <p:spPr bwMode="gray">
            <a:xfrm rot="18400706">
              <a:off x="3517457" y="2345413"/>
              <a:ext cx="2871090" cy="2871091"/>
            </a:xfrm>
            <a:prstGeom prst="rect">
              <a:avLst/>
            </a:prstGeom>
          </p:spPr>
          <p:txBody>
            <a:bodyPr vert="horz" wrap="none" lIns="0" tIns="0" rIns="0" bIns="0" rtlCol="0">
              <a:prstTxWarp prst="textCircle">
                <a:avLst>
                  <a:gd name="adj" fmla="val 11067927"/>
                </a:avLst>
              </a:prstTxWarp>
              <a:noAutofit/>
            </a:bodyPr>
            <a:lstStyle/>
            <a:p>
              <a:pPr algn="ctr" defTabSz="835312" fontAlgn="base">
                <a:spcBef>
                  <a:spcPct val="0"/>
                </a:spcBef>
                <a:spcAft>
                  <a:spcPct val="0"/>
                </a:spcAft>
                <a:defRPr/>
              </a:pPr>
              <a:r>
                <a:rPr lang="en-US" sz="1100" kern="0" noProof="1">
                  <a:solidFill>
                    <a:prstClr val="white"/>
                  </a:solidFill>
                  <a:cs typeface="Arial" panose="020B0604020202020204" pitchFamily="34" charset="0"/>
                </a:rPr>
                <a:t>Flu Planning 18/19</a:t>
              </a:r>
            </a:p>
          </p:txBody>
        </p:sp>
        <p:sp>
          <p:nvSpPr>
            <p:cNvPr id="65" name="Textfeld 32"/>
            <p:cNvSpPr txBox="1"/>
            <p:nvPr/>
          </p:nvSpPr>
          <p:spPr bwMode="gray">
            <a:xfrm rot="17115616">
              <a:off x="3517457" y="2345413"/>
              <a:ext cx="2871090" cy="2871091"/>
            </a:xfrm>
            <a:prstGeom prst="rect">
              <a:avLst/>
            </a:prstGeom>
          </p:spPr>
          <p:txBody>
            <a:bodyPr vert="horz" wrap="none" lIns="0" tIns="0" rIns="0" bIns="0" rtlCol="0">
              <a:prstTxWarp prst="textArchDown">
                <a:avLst/>
              </a:prstTxWarp>
              <a:noAutofit/>
            </a:bodyPr>
            <a:lstStyle/>
            <a:p>
              <a:pPr algn="ctr" defTabSz="835312" fontAlgn="base">
                <a:spcBef>
                  <a:spcPct val="0"/>
                </a:spcBef>
                <a:spcAft>
                  <a:spcPct val="0"/>
                </a:spcAft>
                <a:defRPr/>
              </a:pPr>
              <a:r>
                <a:rPr lang="en-US" sz="1300" kern="0" noProof="1">
                  <a:solidFill>
                    <a:prstClr val="white"/>
                  </a:solidFill>
                  <a:cs typeface="Arial" panose="020B0604020202020204" pitchFamily="34" charset="0"/>
                </a:rPr>
                <a:t>Digital </a:t>
              </a:r>
            </a:p>
          </p:txBody>
        </p:sp>
        <p:sp>
          <p:nvSpPr>
            <p:cNvPr id="66" name="Textfeld 33"/>
            <p:cNvSpPr txBox="1"/>
            <p:nvPr/>
          </p:nvSpPr>
          <p:spPr bwMode="gray">
            <a:xfrm>
              <a:off x="3517457" y="2394786"/>
              <a:ext cx="2871091" cy="2871090"/>
            </a:xfrm>
            <a:prstGeom prst="rect">
              <a:avLst/>
            </a:prstGeom>
          </p:spPr>
          <p:txBody>
            <a:bodyPr vert="horz" wrap="none" lIns="0" tIns="0" rIns="0" bIns="0" rtlCol="0">
              <a:prstTxWarp prst="textArchDown">
                <a:avLst/>
              </a:prstTxWarp>
              <a:noAutofit/>
            </a:bodyPr>
            <a:lstStyle/>
            <a:p>
              <a:pPr algn="ctr" defTabSz="835312" fontAlgn="base">
                <a:spcBef>
                  <a:spcPct val="0"/>
                </a:spcBef>
                <a:spcAft>
                  <a:spcPct val="0"/>
                </a:spcAft>
                <a:defRPr/>
              </a:pPr>
              <a:r>
                <a:rPr lang="en-US" sz="1300" kern="0" noProof="1">
                  <a:solidFill>
                    <a:prstClr val="white"/>
                  </a:solidFill>
                  <a:cs typeface="Arial" panose="020B0604020202020204" pitchFamily="34" charset="0"/>
                </a:rPr>
                <a:t>Workforce </a:t>
              </a:r>
            </a:p>
            <a:p>
              <a:pPr algn="ctr" defTabSz="835312" fontAlgn="base">
                <a:spcBef>
                  <a:spcPct val="0"/>
                </a:spcBef>
                <a:spcAft>
                  <a:spcPct val="0"/>
                </a:spcAft>
                <a:defRPr/>
              </a:pPr>
              <a:r>
                <a:rPr lang="en-US" sz="1300" kern="0" noProof="1">
                  <a:solidFill>
                    <a:prstClr val="white"/>
                  </a:solidFill>
                  <a:cs typeface="Arial" panose="020B0604020202020204" pitchFamily="34" charset="0"/>
                </a:rPr>
                <a:t>Training &amp; Development </a:t>
              </a:r>
            </a:p>
          </p:txBody>
        </p:sp>
        <p:sp>
          <p:nvSpPr>
            <p:cNvPr id="67" name="Textfeld 34"/>
            <p:cNvSpPr txBox="1"/>
            <p:nvPr/>
          </p:nvSpPr>
          <p:spPr bwMode="gray">
            <a:xfrm rot="4250875">
              <a:off x="3517456" y="2345413"/>
              <a:ext cx="2871090" cy="2871091"/>
            </a:xfrm>
            <a:prstGeom prst="rect">
              <a:avLst/>
            </a:prstGeom>
          </p:spPr>
          <p:txBody>
            <a:bodyPr vert="horz" wrap="none" lIns="0" tIns="0" rIns="0" bIns="0" rtlCol="0">
              <a:prstTxWarp prst="textArchDown">
                <a:avLst/>
              </a:prstTxWarp>
              <a:noAutofit/>
            </a:bodyPr>
            <a:lstStyle/>
            <a:p>
              <a:pPr algn="ctr" defTabSz="835312" fontAlgn="base">
                <a:spcBef>
                  <a:spcPct val="0"/>
                </a:spcBef>
                <a:spcAft>
                  <a:spcPct val="0"/>
                </a:spcAft>
                <a:defRPr/>
              </a:pPr>
              <a:r>
                <a:rPr lang="en-US" sz="1300" kern="0" noProof="1">
                  <a:solidFill>
                    <a:prstClr val="white"/>
                  </a:solidFill>
                  <a:cs typeface="Arial" panose="020B0604020202020204" pitchFamily="34" charset="0"/>
                </a:rPr>
                <a:t>Enhanced</a:t>
              </a:r>
            </a:p>
            <a:p>
              <a:pPr algn="ctr" defTabSz="835312" fontAlgn="base">
                <a:spcBef>
                  <a:spcPct val="0"/>
                </a:spcBef>
                <a:spcAft>
                  <a:spcPct val="0"/>
                </a:spcAft>
                <a:defRPr/>
              </a:pPr>
              <a:r>
                <a:rPr lang="en-US" sz="1300" kern="0" noProof="1">
                  <a:solidFill>
                    <a:prstClr val="white"/>
                  </a:solidFill>
                  <a:cs typeface="Arial" panose="020B0604020202020204" pitchFamily="34" charset="0"/>
                </a:rPr>
                <a:t> Primary Care</a:t>
              </a:r>
            </a:p>
          </p:txBody>
        </p:sp>
        <p:sp>
          <p:nvSpPr>
            <p:cNvPr id="68" name="Textfeld 35"/>
            <p:cNvSpPr txBox="1"/>
            <p:nvPr/>
          </p:nvSpPr>
          <p:spPr bwMode="gray">
            <a:xfrm>
              <a:off x="3963000" y="2790958"/>
              <a:ext cx="1980001" cy="1980000"/>
            </a:xfrm>
            <a:prstGeom prst="rect">
              <a:avLst/>
            </a:prstGeom>
          </p:spPr>
          <p:txBody>
            <a:bodyPr vert="horz" wrap="none" lIns="0" tIns="0" rIns="0" bIns="0" rtlCol="0">
              <a:prstTxWarp prst="textArchDown">
                <a:avLst>
                  <a:gd name="adj" fmla="val 16301368"/>
                </a:avLst>
              </a:prstTxWarp>
              <a:noAutofit/>
            </a:bodyPr>
            <a:lstStyle/>
            <a:p>
              <a:pPr algn="ctr" defTabSz="835312" fontAlgn="base">
                <a:spcBef>
                  <a:spcPct val="0"/>
                </a:spcBef>
                <a:spcAft>
                  <a:spcPct val="0"/>
                </a:spcAft>
                <a:defRPr/>
              </a:pPr>
              <a:r>
                <a:rPr lang="en-US" sz="1300" kern="0" noProof="1">
                  <a:solidFill>
                    <a:prstClr val="white"/>
                  </a:solidFill>
                  <a:cs typeface="Arial" panose="020B0604020202020204" pitchFamily="34" charset="0"/>
                </a:rPr>
                <a:t>PAN LONDON PRIORITIES </a:t>
              </a:r>
            </a:p>
          </p:txBody>
        </p:sp>
      </p:grpSp>
      <p:sp>
        <p:nvSpPr>
          <p:cNvPr id="40" name="TextBox 39"/>
          <p:cNvSpPr txBox="1"/>
          <p:nvPr/>
        </p:nvSpPr>
        <p:spPr>
          <a:xfrm>
            <a:off x="285520" y="3811172"/>
            <a:ext cx="2044903" cy="1610124"/>
          </a:xfrm>
          <a:prstGeom prst="rect">
            <a:avLst/>
          </a:prstGeom>
          <a:solidFill>
            <a:schemeClr val="bg1">
              <a:lumMod val="95000"/>
            </a:schemeClr>
          </a:solidFill>
        </p:spPr>
        <p:txBody>
          <a:bodyPr wrap="square" lIns="65756" tIns="65756" rIns="65756" bIns="65756" rtlCol="0">
            <a:spAutoFit/>
          </a:bodyPr>
          <a:lstStyle/>
          <a:p>
            <a:pPr marL="261046" indent="-261046" defTabSz="994449">
              <a:buClr>
                <a:srgbClr val="A25BA0"/>
              </a:buClr>
              <a:buFont typeface="Wingdings 3" panose="05040102010807070707" pitchFamily="18" charset="2"/>
              <a:buChar char="}"/>
            </a:pPr>
            <a:r>
              <a:rPr lang="en-US" sz="1200" dirty="0">
                <a:solidFill>
                  <a:srgbClr val="005EB8"/>
                </a:solidFill>
              </a:rPr>
              <a:t>Nutrition and Hydration</a:t>
            </a:r>
          </a:p>
          <a:p>
            <a:pPr marL="261046" indent="-261046" defTabSz="994449">
              <a:buClr>
                <a:srgbClr val="A25BA0"/>
              </a:buClr>
              <a:buFont typeface="Wingdings 3" panose="05040102010807070707" pitchFamily="18" charset="2"/>
              <a:buChar char="}"/>
            </a:pPr>
            <a:r>
              <a:rPr lang="en-US" sz="1200" dirty="0">
                <a:solidFill>
                  <a:srgbClr val="005EB8"/>
                </a:solidFill>
              </a:rPr>
              <a:t>Reviewing current models in place across London </a:t>
            </a:r>
          </a:p>
          <a:p>
            <a:pPr marL="261046" indent="-261046" defTabSz="994449">
              <a:buClr>
                <a:srgbClr val="A25BA0"/>
              </a:buClr>
              <a:buFont typeface="Wingdings 3" panose="05040102010807070707" pitchFamily="18" charset="2"/>
              <a:buChar char="}"/>
            </a:pPr>
            <a:r>
              <a:rPr lang="en-US" sz="1200" dirty="0">
                <a:solidFill>
                  <a:srgbClr val="005EB8"/>
                </a:solidFill>
              </a:rPr>
              <a:t>Support development of standards framework to support primary care services for care homes</a:t>
            </a:r>
          </a:p>
        </p:txBody>
      </p:sp>
      <p:sp>
        <p:nvSpPr>
          <p:cNvPr id="35" name="TextBox 34"/>
          <p:cNvSpPr txBox="1"/>
          <p:nvPr/>
        </p:nvSpPr>
        <p:spPr>
          <a:xfrm>
            <a:off x="135440" y="2112737"/>
            <a:ext cx="2617392" cy="1426668"/>
          </a:xfrm>
          <a:prstGeom prst="rect">
            <a:avLst/>
          </a:prstGeom>
          <a:solidFill>
            <a:schemeClr val="bg1">
              <a:lumMod val="95000"/>
            </a:schemeClr>
          </a:solidFill>
        </p:spPr>
        <p:txBody>
          <a:bodyPr wrap="square" lIns="65756" tIns="65756" rIns="65756" bIns="65756" rtlCol="0">
            <a:spAutoFit/>
          </a:bodyPr>
          <a:lstStyle/>
          <a:p>
            <a:pPr marL="261046" indent="-261046" defTabSz="994449">
              <a:buClr>
                <a:srgbClr val="A25BA0"/>
              </a:buClr>
              <a:buFont typeface="Wingdings 3" panose="05040102010807070707" pitchFamily="18" charset="2"/>
              <a:buChar char="}"/>
            </a:pPr>
            <a:r>
              <a:rPr lang="en-US" sz="1200" dirty="0">
                <a:solidFill>
                  <a:srgbClr val="005EB8"/>
                </a:solidFill>
              </a:rPr>
              <a:t>Facilitation of the NHS Pharmacy Integration Funding allocation to 5 STPs across London </a:t>
            </a:r>
          </a:p>
          <a:p>
            <a:pPr marL="261046" indent="-261046" defTabSz="994449">
              <a:buClr>
                <a:srgbClr val="A25BA0"/>
              </a:buClr>
              <a:buFont typeface="Wingdings 3" panose="05040102010807070707" pitchFamily="18" charset="2"/>
              <a:buChar char="}"/>
            </a:pPr>
            <a:r>
              <a:rPr lang="en-US" sz="1200" dirty="0">
                <a:solidFill>
                  <a:srgbClr val="005EB8"/>
                </a:solidFill>
              </a:rPr>
              <a:t>Support development of robust plans to delivery of MOCH across 5 areas.  </a:t>
            </a:r>
          </a:p>
        </p:txBody>
      </p:sp>
      <p:sp>
        <p:nvSpPr>
          <p:cNvPr id="45" name="TextBox 44"/>
          <p:cNvSpPr txBox="1"/>
          <p:nvPr/>
        </p:nvSpPr>
        <p:spPr>
          <a:xfrm>
            <a:off x="7237315" y="3916503"/>
            <a:ext cx="2879720" cy="3088661"/>
          </a:xfrm>
          <a:prstGeom prst="rect">
            <a:avLst/>
          </a:prstGeom>
          <a:solidFill>
            <a:schemeClr val="bg1">
              <a:lumMod val="95000"/>
            </a:schemeClr>
          </a:solidFill>
        </p:spPr>
        <p:txBody>
          <a:bodyPr wrap="square" lIns="65756" tIns="65756" rIns="65756" bIns="65756" rtlCol="0">
            <a:spAutoFit/>
          </a:bodyPr>
          <a:lstStyle/>
          <a:p>
            <a:pPr marL="261046" indent="-261046" defTabSz="994449">
              <a:buClr>
                <a:srgbClr val="A25BA0"/>
              </a:buClr>
              <a:buFont typeface="Wingdings 3" panose="05040102010807070707" pitchFamily="18" charset="2"/>
              <a:buChar char="}"/>
            </a:pPr>
            <a:r>
              <a:rPr lang="en-US" sz="1200" dirty="0">
                <a:solidFill>
                  <a:srgbClr val="005EB8"/>
                </a:solidFill>
              </a:rPr>
              <a:t>Using </a:t>
            </a:r>
            <a:r>
              <a:rPr lang="en-US" sz="1200" dirty="0" err="1">
                <a:solidFill>
                  <a:srgbClr val="005EB8"/>
                </a:solidFill>
              </a:rPr>
              <a:t>CarePulse</a:t>
            </a:r>
            <a:r>
              <a:rPr lang="en-US" sz="1200" dirty="0">
                <a:solidFill>
                  <a:srgbClr val="005EB8"/>
                </a:solidFill>
              </a:rPr>
              <a:t> to measure Care Home Capacity across London  </a:t>
            </a:r>
          </a:p>
          <a:p>
            <a:pPr marL="261046" indent="-261046" defTabSz="994449">
              <a:buClr>
                <a:srgbClr val="A25BA0"/>
              </a:buClr>
              <a:buFont typeface="Wingdings 3" panose="05040102010807070707" pitchFamily="18" charset="2"/>
              <a:buChar char="}"/>
            </a:pPr>
            <a:r>
              <a:rPr lang="en-GB" sz="1200" dirty="0">
                <a:solidFill>
                  <a:srgbClr val="005EB8"/>
                </a:solidFill>
              </a:rPr>
              <a:t>Using the Care Home Digital Exemplar programme to accelerate early adoption of digital tools to support discharges and reduced length of stay.</a:t>
            </a:r>
          </a:p>
          <a:p>
            <a:pPr marL="261046" indent="-261046" defTabSz="994449">
              <a:buClr>
                <a:srgbClr val="A25BA0"/>
              </a:buClr>
              <a:buFont typeface="Wingdings 3" panose="05040102010807070707" pitchFamily="18" charset="2"/>
              <a:buChar char="}"/>
            </a:pPr>
            <a:r>
              <a:rPr lang="en-US" sz="1200" dirty="0">
                <a:solidFill>
                  <a:srgbClr val="005EB8"/>
                </a:solidFill>
              </a:rPr>
              <a:t>Support care homes through the DSP toolkit with a partnership approach across NHS Digital partners </a:t>
            </a:r>
          </a:p>
          <a:p>
            <a:pPr marL="261046" indent="-261046" defTabSz="994449">
              <a:buClr>
                <a:srgbClr val="A25BA0"/>
              </a:buClr>
              <a:buFont typeface="Wingdings 3" panose="05040102010807070707" pitchFamily="18" charset="2"/>
              <a:buChar char="}"/>
            </a:pPr>
            <a:r>
              <a:rPr lang="en-US" sz="1200" dirty="0">
                <a:solidFill>
                  <a:srgbClr val="005EB8"/>
                </a:solidFill>
              </a:rPr>
              <a:t>Raise awareness of Tech Enabled Care via collaborative workshops. </a:t>
            </a:r>
          </a:p>
          <a:p>
            <a:pPr marL="261046" indent="-261046" defTabSz="994449">
              <a:buClr>
                <a:srgbClr val="A25BA0"/>
              </a:buClr>
              <a:buFont typeface="Wingdings 3" panose="05040102010807070707" pitchFamily="18" charset="2"/>
              <a:buChar char="}"/>
            </a:pPr>
            <a:r>
              <a:rPr lang="en-US" sz="1200" dirty="0">
                <a:solidFill>
                  <a:srgbClr val="005EB8"/>
                </a:solidFill>
              </a:rPr>
              <a:t>Help to prime the system to support use of NHS mail to communicate with care homes . </a:t>
            </a:r>
          </a:p>
        </p:txBody>
      </p:sp>
      <p:sp>
        <p:nvSpPr>
          <p:cNvPr id="49" name="TextBox 48"/>
          <p:cNvSpPr txBox="1"/>
          <p:nvPr/>
        </p:nvSpPr>
        <p:spPr>
          <a:xfrm>
            <a:off x="7237315" y="2144306"/>
            <a:ext cx="2879720" cy="1426668"/>
          </a:xfrm>
          <a:prstGeom prst="rect">
            <a:avLst/>
          </a:prstGeom>
          <a:solidFill>
            <a:schemeClr val="bg1">
              <a:lumMod val="95000"/>
            </a:schemeClr>
          </a:solidFill>
        </p:spPr>
        <p:txBody>
          <a:bodyPr wrap="square" lIns="65756" tIns="65756" rIns="65756" bIns="65756" rtlCol="0">
            <a:spAutoFit/>
          </a:bodyPr>
          <a:lstStyle/>
          <a:p>
            <a:pPr marL="261046" indent="-261046" defTabSz="994449">
              <a:buClr>
                <a:srgbClr val="A25BA0"/>
              </a:buClr>
              <a:buFont typeface="Wingdings 3" panose="05040102010807070707" pitchFamily="18" charset="2"/>
              <a:buChar char="}"/>
            </a:pPr>
            <a:r>
              <a:rPr lang="en-US" sz="1200" dirty="0">
                <a:solidFill>
                  <a:srgbClr val="005EB8"/>
                </a:solidFill>
              </a:rPr>
              <a:t>Lessons learnt from 17/18 Flu campaign </a:t>
            </a:r>
          </a:p>
          <a:p>
            <a:pPr marL="261046" indent="-261046" defTabSz="994449">
              <a:buClr>
                <a:srgbClr val="A25BA0"/>
              </a:buClr>
              <a:buFont typeface="Wingdings 3" panose="05040102010807070707" pitchFamily="18" charset="2"/>
              <a:buChar char="}"/>
            </a:pPr>
            <a:r>
              <a:rPr lang="en-US" sz="1200" dirty="0">
                <a:solidFill>
                  <a:srgbClr val="005EB8"/>
                </a:solidFill>
              </a:rPr>
              <a:t>Comprehensive Flu campaign for 18/19 supported by PHE and ADASS.  </a:t>
            </a:r>
          </a:p>
          <a:p>
            <a:pPr marL="261046" indent="-261046" defTabSz="994449">
              <a:buClr>
                <a:srgbClr val="A25BA0"/>
              </a:buClr>
              <a:buFont typeface="Wingdings 3" panose="05040102010807070707" pitchFamily="18" charset="2"/>
              <a:buChar char="}"/>
            </a:pPr>
            <a:r>
              <a:rPr lang="en-US" sz="1200" dirty="0">
                <a:solidFill>
                  <a:srgbClr val="005EB8"/>
                </a:solidFill>
              </a:rPr>
              <a:t>Influenza SOP for OOH Outbreaks </a:t>
            </a:r>
          </a:p>
          <a:p>
            <a:pPr marL="261046" indent="-261046" defTabSz="994449">
              <a:buClr>
                <a:srgbClr val="A25BA0"/>
              </a:buClr>
              <a:buFont typeface="Wingdings 3" panose="05040102010807070707" pitchFamily="18" charset="2"/>
              <a:buChar char="}"/>
            </a:pPr>
            <a:r>
              <a:rPr lang="en-US" sz="1200" dirty="0">
                <a:solidFill>
                  <a:srgbClr val="005EB8"/>
                </a:solidFill>
              </a:rPr>
              <a:t>NHS 111 *6 </a:t>
            </a:r>
          </a:p>
        </p:txBody>
      </p:sp>
      <p:cxnSp>
        <p:nvCxnSpPr>
          <p:cNvPr id="54" name="Straight Connector 53"/>
          <p:cNvCxnSpPr/>
          <p:nvPr/>
        </p:nvCxnSpPr>
        <p:spPr>
          <a:xfrm>
            <a:off x="5175891" y="5567628"/>
            <a:ext cx="0" cy="778619"/>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85369" y="1613296"/>
            <a:ext cx="9783102" cy="433607"/>
          </a:xfrm>
          <a:prstGeom prst="rect">
            <a:avLst/>
          </a:prstGeom>
          <a:noFill/>
        </p:spPr>
        <p:txBody>
          <a:bodyPr wrap="square" lIns="0" tIns="0" rIns="0" bIns="32871" rtlCol="0">
            <a:spAutoFit/>
          </a:bodyPr>
          <a:lstStyle/>
          <a:p>
            <a:pPr algn="ctr" defTabSz="994449">
              <a:buClr>
                <a:srgbClr val="A25BA0"/>
              </a:buClr>
            </a:pPr>
            <a:r>
              <a:rPr lang="en-US" sz="1300" b="1" dirty="0">
                <a:solidFill>
                  <a:srgbClr val="005EB8"/>
                </a:solidFill>
              </a:rPr>
              <a:t>Supporting delivery of the Enhanced Health in Care Homes framework across the London region via specific once for London projects alongside supporting improvement via shared good practice. </a:t>
            </a:r>
          </a:p>
        </p:txBody>
      </p:sp>
      <p:sp>
        <p:nvSpPr>
          <p:cNvPr id="52" name="TextBox 51"/>
          <p:cNvSpPr txBox="1"/>
          <p:nvPr/>
        </p:nvSpPr>
        <p:spPr>
          <a:xfrm>
            <a:off x="3356136" y="6003071"/>
            <a:ext cx="3403048" cy="932948"/>
          </a:xfrm>
          <a:prstGeom prst="rect">
            <a:avLst/>
          </a:prstGeom>
          <a:solidFill>
            <a:schemeClr val="bg1">
              <a:lumMod val="95000"/>
            </a:schemeClr>
          </a:solidFill>
        </p:spPr>
        <p:txBody>
          <a:bodyPr wrap="square" lIns="65756" tIns="98574" rIns="65756" bIns="32871" rtlCol="0">
            <a:spAutoFit/>
          </a:bodyPr>
          <a:lstStyle>
            <a:defPPr>
              <a:defRPr lang="de-DE"/>
            </a:defPPr>
            <a:lvl1pPr marL="285750" indent="-285750">
              <a:buClr>
                <a:schemeClr val="accent2"/>
              </a:buClr>
              <a:buFont typeface="Wingdings 3" panose="05040102010807070707" pitchFamily="18" charset="2"/>
              <a:buChar char="}"/>
              <a:defRPr sz="1300">
                <a:solidFill>
                  <a:schemeClr val="tx1">
                    <a:lumMod val="75000"/>
                    <a:lumOff val="25000"/>
                  </a:schemeClr>
                </a:solidFill>
              </a:defRPr>
            </a:lvl1pPr>
          </a:lstStyle>
          <a:p>
            <a:pPr defTabSz="994449">
              <a:buClr>
                <a:srgbClr val="A25BA0"/>
              </a:buClr>
            </a:pPr>
            <a:r>
              <a:rPr lang="en-US" dirty="0">
                <a:solidFill>
                  <a:srgbClr val="005EB8"/>
                </a:solidFill>
              </a:rPr>
              <a:t>Significant 7 Training </a:t>
            </a:r>
            <a:r>
              <a:rPr lang="en-GB" dirty="0">
                <a:solidFill>
                  <a:srgbClr val="005EB8"/>
                </a:solidFill>
              </a:rPr>
              <a:t>in Care Homes</a:t>
            </a:r>
            <a:r>
              <a:rPr lang="en-US" dirty="0">
                <a:solidFill>
                  <a:srgbClr val="005EB8"/>
                </a:solidFill>
              </a:rPr>
              <a:t> </a:t>
            </a:r>
          </a:p>
          <a:p>
            <a:pPr defTabSz="994449">
              <a:buClr>
                <a:srgbClr val="A25BA0"/>
              </a:buClr>
            </a:pPr>
            <a:r>
              <a:rPr lang="en-US" dirty="0">
                <a:solidFill>
                  <a:srgbClr val="005EB8"/>
                </a:solidFill>
              </a:rPr>
              <a:t>What’s best for Lily</a:t>
            </a:r>
            <a:r>
              <a:rPr lang="en-GB" dirty="0">
                <a:solidFill>
                  <a:srgbClr val="005EB8"/>
                </a:solidFill>
              </a:rPr>
              <a:t> End of Life care training for care home staff </a:t>
            </a:r>
          </a:p>
          <a:p>
            <a:pPr defTabSz="994449">
              <a:buClr>
                <a:srgbClr val="A25BA0"/>
              </a:buClr>
            </a:pPr>
            <a:r>
              <a:rPr lang="en-GB" dirty="0">
                <a:solidFill>
                  <a:srgbClr val="005EB8"/>
                </a:solidFill>
              </a:rPr>
              <a:t>TBC Hydration </a:t>
            </a:r>
            <a:endParaRPr lang="en-US" dirty="0">
              <a:solidFill>
                <a:srgbClr val="005EB8"/>
              </a:solidFill>
            </a:endParaRPr>
          </a:p>
        </p:txBody>
      </p:sp>
      <p:sp>
        <p:nvSpPr>
          <p:cNvPr id="41" name="Rectangle 40">
            <a:extLst>
              <a:ext uri="{FF2B5EF4-FFF2-40B4-BE49-F238E27FC236}">
                <a16:creationId xmlns:a16="http://schemas.microsoft.com/office/drawing/2014/main" id="{736AD90B-DEB7-4EF4-9FC8-2BD5337A7CC7}"/>
              </a:ext>
            </a:extLst>
          </p:cNvPr>
          <p:cNvSpPr/>
          <p:nvPr/>
        </p:nvSpPr>
        <p:spPr>
          <a:xfrm flipH="1">
            <a:off x="4999112" y="6003005"/>
            <a:ext cx="353664" cy="48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3503" tIns="41751" rIns="83503" bIns="41751" rtlCol="0" anchor="ctr"/>
          <a:lstStyle/>
          <a:p>
            <a:pPr algn="ctr" defTabSz="994449"/>
            <a:endParaRPr lang="en-US">
              <a:solidFill>
                <a:prstClr val="white"/>
              </a:solidFill>
            </a:endParaRPr>
          </a:p>
        </p:txBody>
      </p:sp>
      <p:grpSp>
        <p:nvGrpSpPr>
          <p:cNvPr id="42" name="Group 41"/>
          <p:cNvGrpSpPr/>
          <p:nvPr/>
        </p:nvGrpSpPr>
        <p:grpSpPr>
          <a:xfrm flipH="1">
            <a:off x="7058726" y="3881247"/>
            <a:ext cx="3054707" cy="70175"/>
            <a:chOff x="334962" y="2537629"/>
            <a:chExt cx="4150603" cy="45719"/>
          </a:xfrm>
        </p:grpSpPr>
        <p:sp>
          <p:nvSpPr>
            <p:cNvPr id="43" name="Rectangle 42"/>
            <p:cNvSpPr/>
            <p:nvPr/>
          </p:nvSpPr>
          <p:spPr>
            <a:xfrm>
              <a:off x="334963" y="2537629"/>
              <a:ext cx="4151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4449"/>
              <a:endParaRPr lang="en-US">
                <a:solidFill>
                  <a:prstClr val="white"/>
                </a:solidFill>
              </a:endParaRPr>
            </a:p>
          </p:txBody>
        </p:sp>
        <p:cxnSp>
          <p:nvCxnSpPr>
            <p:cNvPr id="44" name="Straight Connector 43"/>
            <p:cNvCxnSpPr>
              <a:cxnSpLocks/>
            </p:cNvCxnSpPr>
            <p:nvPr/>
          </p:nvCxnSpPr>
          <p:spPr>
            <a:xfrm>
              <a:off x="334962" y="2537629"/>
              <a:ext cx="4150603"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34391" y="3811079"/>
            <a:ext cx="2972528" cy="70176"/>
            <a:chOff x="334963" y="2537629"/>
            <a:chExt cx="4148137" cy="45719"/>
          </a:xfrm>
        </p:grpSpPr>
        <p:sp>
          <p:nvSpPr>
            <p:cNvPr id="38" name="Rectangle 37"/>
            <p:cNvSpPr/>
            <p:nvPr/>
          </p:nvSpPr>
          <p:spPr>
            <a:xfrm>
              <a:off x="334963" y="2537629"/>
              <a:ext cx="4151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4449"/>
              <a:endParaRPr lang="en-US">
                <a:solidFill>
                  <a:prstClr val="white"/>
                </a:solidFill>
              </a:endParaRPr>
            </a:p>
          </p:txBody>
        </p:sp>
        <p:cxnSp>
          <p:nvCxnSpPr>
            <p:cNvPr id="39" name="Straight Connector 38"/>
            <p:cNvCxnSpPr>
              <a:cxnSpLocks/>
            </p:cNvCxnSpPr>
            <p:nvPr/>
          </p:nvCxnSpPr>
          <p:spPr>
            <a:xfrm>
              <a:off x="334963" y="2537629"/>
              <a:ext cx="4148137"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2865C46-26D7-43C8-9215-1B28A6A2CE96}"/>
              </a:ext>
            </a:extLst>
          </p:cNvPr>
          <p:cNvGrpSpPr/>
          <p:nvPr/>
        </p:nvGrpSpPr>
        <p:grpSpPr>
          <a:xfrm>
            <a:off x="145275" y="2120112"/>
            <a:ext cx="3814164" cy="504405"/>
            <a:chOff x="334963" y="2306350"/>
            <a:chExt cx="4477067" cy="476922"/>
          </a:xfrm>
        </p:grpSpPr>
        <p:sp>
          <p:nvSpPr>
            <p:cNvPr id="29" name="Rectangle 28"/>
            <p:cNvSpPr/>
            <p:nvPr/>
          </p:nvSpPr>
          <p:spPr>
            <a:xfrm>
              <a:off x="334963" y="2306350"/>
              <a:ext cx="4151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4449"/>
              <a:endParaRPr lang="en-US">
                <a:solidFill>
                  <a:prstClr val="white"/>
                </a:solidFill>
              </a:endParaRPr>
            </a:p>
          </p:txBody>
        </p:sp>
        <p:cxnSp>
          <p:nvCxnSpPr>
            <p:cNvPr id="31" name="Straight Connector 30"/>
            <p:cNvCxnSpPr>
              <a:cxnSpLocks/>
            </p:cNvCxnSpPr>
            <p:nvPr/>
          </p:nvCxnSpPr>
          <p:spPr>
            <a:xfrm>
              <a:off x="334963" y="2306350"/>
              <a:ext cx="3993197" cy="0"/>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2F6B515-BDCB-41EA-8255-943581BD8018}"/>
                </a:ext>
              </a:extLst>
            </p:cNvPr>
            <p:cNvCxnSpPr>
              <a:cxnSpLocks/>
            </p:cNvCxnSpPr>
            <p:nvPr/>
          </p:nvCxnSpPr>
          <p:spPr>
            <a:xfrm>
              <a:off x="4328160" y="2309746"/>
              <a:ext cx="483870" cy="473526"/>
            </a:xfrm>
            <a:prstGeom prst="line">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EC69741-D5FF-4193-9CC2-6B97999378A1}"/>
              </a:ext>
            </a:extLst>
          </p:cNvPr>
          <p:cNvGrpSpPr/>
          <p:nvPr/>
        </p:nvGrpSpPr>
        <p:grpSpPr>
          <a:xfrm flipH="1">
            <a:off x="6174297" y="2144425"/>
            <a:ext cx="3943239" cy="416705"/>
            <a:chOff x="334963" y="2306350"/>
            <a:chExt cx="4477067" cy="476922"/>
          </a:xfrm>
        </p:grpSpPr>
        <p:sp>
          <p:nvSpPr>
            <p:cNvPr id="53" name="Rectangle 52">
              <a:extLst>
                <a:ext uri="{FF2B5EF4-FFF2-40B4-BE49-F238E27FC236}">
                  <a16:creationId xmlns:a16="http://schemas.microsoft.com/office/drawing/2014/main" id="{524B087B-A017-4798-AD6F-64099840CB76}"/>
                </a:ext>
              </a:extLst>
            </p:cNvPr>
            <p:cNvSpPr/>
            <p:nvPr/>
          </p:nvSpPr>
          <p:spPr>
            <a:xfrm>
              <a:off x="334963" y="2306350"/>
              <a:ext cx="41513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4449"/>
              <a:endParaRPr lang="en-US">
                <a:solidFill>
                  <a:prstClr val="white"/>
                </a:solidFill>
              </a:endParaRPr>
            </a:p>
          </p:txBody>
        </p:sp>
        <p:cxnSp>
          <p:nvCxnSpPr>
            <p:cNvPr id="55" name="Straight Connector 54">
              <a:extLst>
                <a:ext uri="{FF2B5EF4-FFF2-40B4-BE49-F238E27FC236}">
                  <a16:creationId xmlns:a16="http://schemas.microsoft.com/office/drawing/2014/main" id="{26540842-EF95-49D9-84D4-63AD12688742}"/>
                </a:ext>
              </a:extLst>
            </p:cNvPr>
            <p:cNvCxnSpPr>
              <a:cxnSpLocks/>
            </p:cNvCxnSpPr>
            <p:nvPr/>
          </p:nvCxnSpPr>
          <p:spPr>
            <a:xfrm>
              <a:off x="334963" y="2306350"/>
              <a:ext cx="3993197" cy="0"/>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0E1D804-B63A-44EF-ADA7-B37BDCA980B2}"/>
                </a:ext>
              </a:extLst>
            </p:cNvPr>
            <p:cNvCxnSpPr>
              <a:cxnSpLocks/>
            </p:cNvCxnSpPr>
            <p:nvPr/>
          </p:nvCxnSpPr>
          <p:spPr>
            <a:xfrm>
              <a:off x="4328160" y="2309746"/>
              <a:ext cx="483870" cy="473526"/>
            </a:xfrm>
            <a:prstGeom prst="line">
              <a:avLst/>
            </a:prstGeom>
            <a:ln>
              <a:tailEnd type="ova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248600" y="5744278"/>
            <a:ext cx="2817472" cy="1242002"/>
          </a:xfrm>
          <a:prstGeom prst="rect">
            <a:avLst/>
          </a:prstGeom>
          <a:solidFill>
            <a:schemeClr val="bg1">
              <a:lumMod val="95000"/>
            </a:schemeClr>
          </a:solidFill>
        </p:spPr>
        <p:txBody>
          <a:bodyPr wrap="square" lIns="65756" tIns="65756" rIns="65756" bIns="65756" rtlCol="0">
            <a:spAutoFit/>
          </a:bodyPr>
          <a:lstStyle/>
          <a:p>
            <a:pPr defTabSz="994449">
              <a:buClr>
                <a:srgbClr val="A25BA0"/>
              </a:buClr>
            </a:pPr>
            <a:r>
              <a:rPr lang="en-US" sz="1200" b="1" dirty="0">
                <a:solidFill>
                  <a:srgbClr val="005EB8"/>
                </a:solidFill>
              </a:rPr>
              <a:t>Once for London</a:t>
            </a:r>
            <a:r>
              <a:rPr lang="en-GB" sz="1200" b="1" dirty="0">
                <a:solidFill>
                  <a:srgbClr val="005EB8"/>
                </a:solidFill>
              </a:rPr>
              <a:t> Care Home </a:t>
            </a:r>
            <a:r>
              <a:rPr lang="en-US" sz="1200" b="1" dirty="0">
                <a:solidFill>
                  <a:srgbClr val="005EB8"/>
                </a:solidFill>
              </a:rPr>
              <a:t> Task and Finish Groups </a:t>
            </a:r>
          </a:p>
          <a:p>
            <a:pPr marL="186454" indent="-186454" defTabSz="994449">
              <a:buClr>
                <a:srgbClr val="A25BA0"/>
              </a:buClr>
              <a:buFont typeface="Arial" pitchFamily="34" charset="0"/>
              <a:buChar char="•"/>
            </a:pPr>
            <a:r>
              <a:rPr lang="en-US" sz="1200" b="1" dirty="0">
                <a:solidFill>
                  <a:srgbClr val="005EB8"/>
                </a:solidFill>
              </a:rPr>
              <a:t>Transfers of care to care homes </a:t>
            </a:r>
          </a:p>
          <a:p>
            <a:pPr marL="186454" indent="-186454" defTabSz="994449">
              <a:buClr>
                <a:srgbClr val="A25BA0"/>
              </a:buClr>
              <a:buFont typeface="Arial" pitchFamily="34" charset="0"/>
              <a:buChar char="•"/>
            </a:pPr>
            <a:r>
              <a:rPr lang="en-GB" sz="1200" b="1" dirty="0">
                <a:solidFill>
                  <a:srgbClr val="005EB8"/>
                </a:solidFill>
              </a:rPr>
              <a:t>Care Home </a:t>
            </a:r>
            <a:r>
              <a:rPr lang="en-US" sz="1200" b="1" dirty="0">
                <a:solidFill>
                  <a:srgbClr val="005EB8"/>
                </a:solidFill>
              </a:rPr>
              <a:t>Trusted Assessor </a:t>
            </a:r>
            <a:endParaRPr lang="en-GB" sz="1200" b="1" dirty="0">
              <a:solidFill>
                <a:srgbClr val="005EB8"/>
              </a:solidFill>
            </a:endParaRPr>
          </a:p>
          <a:p>
            <a:pPr marL="186454" indent="-186454" defTabSz="994449">
              <a:buClr>
                <a:srgbClr val="A25BA0"/>
              </a:buClr>
              <a:buFont typeface="Arial" pitchFamily="34" charset="0"/>
              <a:buChar char="•"/>
            </a:pPr>
            <a:r>
              <a:rPr lang="en-GB" sz="1200" b="1" dirty="0">
                <a:solidFill>
                  <a:srgbClr val="005EB8"/>
                </a:solidFill>
              </a:rPr>
              <a:t>Expected  deaths in the Community </a:t>
            </a:r>
            <a:endParaRPr lang="en-US" sz="1200" b="1" dirty="0">
              <a:solidFill>
                <a:srgbClr val="005EB8"/>
              </a:solidFill>
            </a:endParaRPr>
          </a:p>
        </p:txBody>
      </p:sp>
      <p:sp>
        <p:nvSpPr>
          <p:cNvPr id="48" name="TextBox 47">
            <a:extLst>
              <a:ext uri="{FF2B5EF4-FFF2-40B4-BE49-F238E27FC236}">
                <a16:creationId xmlns:a16="http://schemas.microsoft.com/office/drawing/2014/main" id="{5A4412F3-D35B-4E34-8A91-56A08C837701}"/>
              </a:ext>
            </a:extLst>
          </p:cNvPr>
          <p:cNvSpPr txBox="1"/>
          <p:nvPr/>
        </p:nvSpPr>
        <p:spPr>
          <a:xfrm>
            <a:off x="111676" y="158984"/>
            <a:ext cx="9134960" cy="501433"/>
          </a:xfrm>
          <a:prstGeom prst="rect">
            <a:avLst/>
          </a:prstGeom>
          <a:noFill/>
        </p:spPr>
        <p:txBody>
          <a:bodyPr wrap="square" lIns="99392" tIns="49698" rIns="99392" bIns="49698" rtlCol="0">
            <a:spAutoFit/>
          </a:bodyPr>
          <a:lstStyle/>
          <a:p>
            <a:pPr marL="0" lvl="1" indent="-300252" defTabSz="917825">
              <a:defRPr/>
            </a:pPr>
            <a:r>
              <a:rPr lang="en-GB" sz="1800" b="1" kern="0" dirty="0">
                <a:solidFill>
                  <a:srgbClr val="005EB8"/>
                </a:solidFill>
                <a:cs typeface="Arial" pitchFamily="34" charset="0"/>
              </a:rPr>
              <a:t> </a:t>
            </a:r>
            <a:r>
              <a:rPr lang="en-GB" sz="2600" b="1" kern="0" dirty="0">
                <a:solidFill>
                  <a:srgbClr val="005EB8"/>
                </a:solidFill>
                <a:cs typeface="Arial" pitchFamily="34" charset="0"/>
              </a:rPr>
              <a:t>EHCH  - Once for London programme</a:t>
            </a:r>
          </a:p>
        </p:txBody>
      </p:sp>
      <p:sp>
        <p:nvSpPr>
          <p:cNvPr id="57" name="Slide Number Placeholder 3">
            <a:extLst>
              <a:ext uri="{FF2B5EF4-FFF2-40B4-BE49-F238E27FC236}">
                <a16:creationId xmlns:a16="http://schemas.microsoft.com/office/drawing/2014/main" id="{065453C5-20FE-48CC-89CA-A54A6EEAE3FA}"/>
              </a:ext>
            </a:extLst>
          </p:cNvPr>
          <p:cNvSpPr txBox="1">
            <a:spLocks/>
          </p:cNvSpPr>
          <p:nvPr/>
        </p:nvSpPr>
        <p:spPr>
          <a:xfrm>
            <a:off x="9772621" y="6868900"/>
            <a:ext cx="612804" cy="386255"/>
          </a:xfrm>
          <a:prstGeom prst="rect">
            <a:avLst/>
          </a:prstGeom>
        </p:spPr>
        <p:txBody>
          <a:bodyPr vert="horz" lIns="99284" tIns="49650" rIns="117464" bIns="49650" rtlCol="0" anchor="ctr"/>
          <a:lstStyle>
            <a:defPPr>
              <a:defRPr lang="en-US"/>
            </a:defPPr>
            <a:lvl1pPr marL="0" algn="r" defTabSz="914400" rtl="0" eaLnBrk="1" fontAlgn="auto" latinLnBrk="0" hangingPunct="1">
              <a:spcBef>
                <a:spcPts val="0"/>
              </a:spcBef>
              <a:spcAft>
                <a:spcPts val="0"/>
              </a:spcAft>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69A4D4-169E-4C44-BC9C-7D2940D557B4}" type="slidenum">
              <a:rPr lang="en-US" smtClean="0">
                <a:solidFill>
                  <a:srgbClr val="0072C6"/>
                </a:solidFill>
              </a:rPr>
              <a:pPr>
                <a:defRPr/>
              </a:pPr>
              <a:t>24</a:t>
            </a:fld>
            <a:endParaRPr lang="en-US" dirty="0">
              <a:solidFill>
                <a:srgbClr val="0072C6"/>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34732" y="6868763"/>
            <a:ext cx="2125767" cy="19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669" y="23718"/>
            <a:ext cx="2791083" cy="74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000"/>
                                        <p:tgtEl>
                                          <p:spTgt spid="54"/>
                                        </p:tgtEl>
                                      </p:cBhvr>
                                    </p:animEffect>
                                    <p:anim calcmode="lin" valueType="num">
                                      <p:cBhvr>
                                        <p:cTn id="30" dur="1000" fill="hold"/>
                                        <p:tgtEl>
                                          <p:spTgt spid="54"/>
                                        </p:tgtEl>
                                        <p:attrNameLst>
                                          <p:attrName>ppt_x</p:attrName>
                                        </p:attrNameLst>
                                      </p:cBhvr>
                                      <p:tavLst>
                                        <p:tav tm="0">
                                          <p:val>
                                            <p:strVal val="#ppt_x"/>
                                          </p:val>
                                        </p:tav>
                                        <p:tav tm="100000">
                                          <p:val>
                                            <p:strVal val="#ppt_x"/>
                                          </p:val>
                                        </p:tav>
                                      </p:tavLst>
                                    </p:anim>
                                    <p:anim calcmode="lin" valueType="num">
                                      <p:cBhvr>
                                        <p:cTn id="31" dur="1000" fill="hold"/>
                                        <p:tgtEl>
                                          <p:spTgt spid="5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1000"/>
                                        <p:tgtEl>
                                          <p:spTgt spid="52"/>
                                        </p:tgtEl>
                                      </p:cBhvr>
                                    </p:animEffect>
                                    <p:anim calcmode="lin" valueType="num">
                                      <p:cBhvr>
                                        <p:cTn id="35" dur="1000" fill="hold"/>
                                        <p:tgtEl>
                                          <p:spTgt spid="52"/>
                                        </p:tgtEl>
                                        <p:attrNameLst>
                                          <p:attrName>ppt_x</p:attrName>
                                        </p:attrNameLst>
                                      </p:cBhvr>
                                      <p:tavLst>
                                        <p:tav tm="0">
                                          <p:val>
                                            <p:strVal val="#ppt_x"/>
                                          </p:val>
                                        </p:tav>
                                        <p:tav tm="100000">
                                          <p:val>
                                            <p:strVal val="#ppt_x"/>
                                          </p:val>
                                        </p:tav>
                                      </p:tavLst>
                                    </p:anim>
                                    <p:anim calcmode="lin" valueType="num">
                                      <p:cBhvr>
                                        <p:cTn id="36" dur="1000" fill="hold"/>
                                        <p:tgtEl>
                                          <p:spTgt spid="5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000"/>
                                        <p:tgtEl>
                                          <p:spTgt spid="41"/>
                                        </p:tgtEl>
                                      </p:cBhvr>
                                    </p:animEffect>
                                    <p:anim calcmode="lin" valueType="num">
                                      <p:cBhvr>
                                        <p:cTn id="40" dur="1000" fill="hold"/>
                                        <p:tgtEl>
                                          <p:spTgt spid="41"/>
                                        </p:tgtEl>
                                        <p:attrNameLst>
                                          <p:attrName>ppt_x</p:attrName>
                                        </p:attrNameLst>
                                      </p:cBhvr>
                                      <p:tavLst>
                                        <p:tav tm="0">
                                          <p:val>
                                            <p:strVal val="#ppt_x"/>
                                          </p:val>
                                        </p:tav>
                                        <p:tav tm="100000">
                                          <p:val>
                                            <p:strVal val="#ppt_x"/>
                                          </p:val>
                                        </p:tav>
                                      </p:tavLst>
                                    </p:anim>
                                    <p:anim calcmode="lin" valueType="num">
                                      <p:cBhvr>
                                        <p:cTn id="41" dur="1000" fill="hold"/>
                                        <p:tgtEl>
                                          <p:spTgt spid="41"/>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1000"/>
                                        <p:tgtEl>
                                          <p:spTgt spid="42"/>
                                        </p:tgtEl>
                                      </p:cBhvr>
                                    </p:animEffect>
                                    <p:anim calcmode="lin" valueType="num">
                                      <p:cBhvr>
                                        <p:cTn id="51" dur="1000" fill="hold"/>
                                        <p:tgtEl>
                                          <p:spTgt spid="42"/>
                                        </p:tgtEl>
                                        <p:attrNameLst>
                                          <p:attrName>ppt_x</p:attrName>
                                        </p:attrNameLst>
                                      </p:cBhvr>
                                      <p:tavLst>
                                        <p:tav tm="0">
                                          <p:val>
                                            <p:strVal val="#ppt_x"/>
                                          </p:val>
                                        </p:tav>
                                        <p:tav tm="100000">
                                          <p:val>
                                            <p:strVal val="#ppt_x"/>
                                          </p:val>
                                        </p:tav>
                                      </p:tavLst>
                                    </p:anim>
                                    <p:anim calcmode="lin" valueType="num">
                                      <p:cBhvr>
                                        <p:cTn id="52" dur="1000" fill="hold"/>
                                        <p:tgtEl>
                                          <p:spTgt spid="42"/>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1000"/>
                                        <p:tgtEl>
                                          <p:spTgt spid="49"/>
                                        </p:tgtEl>
                                      </p:cBhvr>
                                    </p:animEffect>
                                    <p:anim calcmode="lin" valueType="num">
                                      <p:cBhvr>
                                        <p:cTn id="57" dur="1000" fill="hold"/>
                                        <p:tgtEl>
                                          <p:spTgt spid="49"/>
                                        </p:tgtEl>
                                        <p:attrNameLst>
                                          <p:attrName>ppt_x</p:attrName>
                                        </p:attrNameLst>
                                      </p:cBhvr>
                                      <p:tavLst>
                                        <p:tav tm="0">
                                          <p:val>
                                            <p:strVal val="#ppt_x"/>
                                          </p:val>
                                        </p:tav>
                                        <p:tav tm="100000">
                                          <p:val>
                                            <p:strVal val="#ppt_x"/>
                                          </p:val>
                                        </p:tav>
                                      </p:tavLst>
                                    </p:anim>
                                    <p:anim calcmode="lin" valueType="num">
                                      <p:cBhvr>
                                        <p:cTn id="58" dur="1000" fill="hold"/>
                                        <p:tgtEl>
                                          <p:spTgt spid="49"/>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1000"/>
                                        <p:tgtEl>
                                          <p:spTgt spid="50"/>
                                        </p:tgtEl>
                                      </p:cBhvr>
                                    </p:animEffect>
                                    <p:anim calcmode="lin" valueType="num">
                                      <p:cBhvr>
                                        <p:cTn id="62" dur="1000" fill="hold"/>
                                        <p:tgtEl>
                                          <p:spTgt spid="50"/>
                                        </p:tgtEl>
                                        <p:attrNameLst>
                                          <p:attrName>ppt_x</p:attrName>
                                        </p:attrNameLst>
                                      </p:cBhvr>
                                      <p:tavLst>
                                        <p:tav tm="0">
                                          <p:val>
                                            <p:strVal val="#ppt_x"/>
                                          </p:val>
                                        </p:tav>
                                        <p:tav tm="100000">
                                          <p:val>
                                            <p:strVal val="#ppt_x"/>
                                          </p:val>
                                        </p:tav>
                                      </p:tavLst>
                                    </p:anim>
                                    <p:anim calcmode="lin" valueType="num">
                                      <p:cBhvr>
                                        <p:cTn id="63" dur="1000" fill="hold"/>
                                        <p:tgtEl>
                                          <p:spTgt spid="5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5" grpId="0" animBg="1"/>
      <p:bldP spid="45" grpId="0" animBg="1"/>
      <p:bldP spid="49" grpId="0" animBg="1"/>
      <p:bldP spid="52" grpId="0" animBg="1"/>
      <p:bldP spid="41" grpId="0" animBg="1"/>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FEFB19-70F0-44E7-A27A-D5A4EA18F7FA}"/>
              </a:ext>
            </a:extLst>
          </p:cNvPr>
          <p:cNvSpPr txBox="1"/>
          <p:nvPr/>
        </p:nvSpPr>
        <p:spPr>
          <a:xfrm>
            <a:off x="122103" y="187913"/>
            <a:ext cx="7355356" cy="408155"/>
          </a:xfrm>
          <a:prstGeom prst="rect">
            <a:avLst/>
          </a:prstGeom>
          <a:noFill/>
        </p:spPr>
        <p:txBody>
          <a:bodyPr wrap="square" lIns="99403" tIns="49704" rIns="99403" bIns="49704" rtlCol="0">
            <a:spAutoFit/>
          </a:bodyPr>
          <a:lstStyle/>
          <a:p>
            <a:pPr defTabSz="987793"/>
            <a:r>
              <a:rPr lang="en-GB" b="1" dirty="0">
                <a:solidFill>
                  <a:srgbClr val="005EB8"/>
                </a:solidFill>
                <a:latin typeface="Arial Bold"/>
                <a:cs typeface="Arial Bold"/>
              </a:rPr>
              <a:t>Enhanced Health in Care Homes</a:t>
            </a:r>
          </a:p>
        </p:txBody>
      </p:sp>
      <p:sp>
        <p:nvSpPr>
          <p:cNvPr id="8" name="Slide Number Placeholder 3"/>
          <p:cNvSpPr txBox="1">
            <a:spLocks/>
          </p:cNvSpPr>
          <p:nvPr/>
        </p:nvSpPr>
        <p:spPr>
          <a:xfrm>
            <a:off x="9772621" y="6868902"/>
            <a:ext cx="612804" cy="386255"/>
          </a:xfrm>
          <a:prstGeom prst="rect">
            <a:avLst/>
          </a:prstGeom>
        </p:spPr>
        <p:txBody>
          <a:bodyPr vert="horz" lIns="99295" tIns="49655" rIns="117477" bIns="49655" rtlCol="0" anchor="ctr"/>
          <a:lstStyle>
            <a:defPPr>
              <a:defRPr lang="en-US"/>
            </a:defPPr>
            <a:lvl1pPr marL="0" algn="r" defTabSz="914400" rtl="0" eaLnBrk="1" fontAlgn="auto" latinLnBrk="0" hangingPunct="1">
              <a:spcBef>
                <a:spcPts val="0"/>
              </a:spcBef>
              <a:spcAft>
                <a:spcPts val="0"/>
              </a:spcAft>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69A4D4-169E-4C44-BC9C-7D2940D557B4}" type="slidenum">
              <a:rPr lang="en-US" smtClean="0">
                <a:solidFill>
                  <a:srgbClr val="0072C6"/>
                </a:solidFill>
              </a:rPr>
              <a:pPr>
                <a:defRPr/>
              </a:pPr>
              <a:t>25</a:t>
            </a:fld>
            <a:endParaRPr lang="en-US" dirty="0">
              <a:solidFill>
                <a:srgbClr val="0072C6"/>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457" y="122699"/>
            <a:ext cx="2791083" cy="74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object 9"/>
          <p:cNvGraphicFramePr>
            <a:graphicFrameLocks noGrp="1"/>
          </p:cNvGraphicFramePr>
          <p:nvPr>
            <p:extLst>
              <p:ext uri="{D42A27DB-BD31-4B8C-83A1-F6EECF244321}">
                <p14:modId xmlns:p14="http://schemas.microsoft.com/office/powerpoint/2010/main" val="2345250525"/>
              </p:ext>
            </p:extLst>
          </p:nvPr>
        </p:nvGraphicFramePr>
        <p:xfrm>
          <a:off x="122104" y="761803"/>
          <a:ext cx="10159358" cy="6541257"/>
        </p:xfrm>
        <a:graphic>
          <a:graphicData uri="http://schemas.openxmlformats.org/drawingml/2006/table">
            <a:tbl>
              <a:tblPr firstRow="1" bandRow="1"/>
              <a:tblGrid>
                <a:gridCol w="10159358">
                  <a:extLst>
                    <a:ext uri="{9D8B030D-6E8A-4147-A177-3AD203B41FA5}">
                      <a16:colId xmlns:a16="http://schemas.microsoft.com/office/drawing/2014/main" val="20000"/>
                    </a:ext>
                  </a:extLst>
                </a:gridCol>
              </a:tblGrid>
              <a:tr h="124968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07950" indent="0">
                        <a:lnSpc>
                          <a:spcPct val="100000"/>
                        </a:lnSpc>
                        <a:buFont typeface="+mj-lt"/>
                        <a:buNone/>
                      </a:pPr>
                      <a:r>
                        <a:rPr lang="en-GB" sz="1400" b="1" u="sng" dirty="0">
                          <a:solidFill>
                            <a:srgbClr val="002060"/>
                          </a:solidFill>
                          <a:latin typeface="+mn-lt"/>
                          <a:cs typeface="Trebuchet MS"/>
                        </a:rPr>
                        <a:t>Enhanced</a:t>
                      </a:r>
                      <a:r>
                        <a:rPr lang="en-GB" sz="1400" b="1" u="sng" baseline="0" dirty="0">
                          <a:solidFill>
                            <a:srgbClr val="002060"/>
                          </a:solidFill>
                          <a:latin typeface="+mn-lt"/>
                          <a:cs typeface="Trebuchet MS"/>
                        </a:rPr>
                        <a:t> Primary Care Support</a:t>
                      </a:r>
                      <a:endParaRPr sz="1400" b="1" u="sng"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dirty="0">
                          <a:solidFill>
                            <a:srgbClr val="002060"/>
                          </a:solidFill>
                          <a:latin typeface="+mn-lt"/>
                          <a:cs typeface="Trebuchet MS"/>
                        </a:rPr>
                        <a:t>Access</a:t>
                      </a:r>
                      <a:r>
                        <a:rPr sz="1200" b="1" spc="-30" dirty="0">
                          <a:solidFill>
                            <a:srgbClr val="002060"/>
                          </a:solidFill>
                          <a:latin typeface="+mn-lt"/>
                          <a:cs typeface="Trebuchet MS"/>
                        </a:rPr>
                        <a:t> </a:t>
                      </a:r>
                      <a:r>
                        <a:rPr sz="1200" b="1" spc="40" dirty="0">
                          <a:solidFill>
                            <a:srgbClr val="002060"/>
                          </a:solidFill>
                          <a:latin typeface="+mn-lt"/>
                          <a:cs typeface="Trebuchet MS"/>
                        </a:rPr>
                        <a:t>to</a:t>
                      </a:r>
                      <a:r>
                        <a:rPr sz="1200" b="1" spc="-30" dirty="0">
                          <a:solidFill>
                            <a:srgbClr val="002060"/>
                          </a:solidFill>
                          <a:latin typeface="+mn-lt"/>
                          <a:cs typeface="Trebuchet MS"/>
                        </a:rPr>
                        <a:t> </a:t>
                      </a:r>
                      <a:r>
                        <a:rPr sz="1200" b="1" dirty="0">
                          <a:solidFill>
                            <a:srgbClr val="002060"/>
                          </a:solidFill>
                          <a:latin typeface="+mn-lt"/>
                          <a:cs typeface="Trebuchet MS"/>
                        </a:rPr>
                        <a:t>consistent,</a:t>
                      </a:r>
                      <a:r>
                        <a:rPr sz="1200" b="1" spc="-30" dirty="0">
                          <a:solidFill>
                            <a:srgbClr val="002060"/>
                          </a:solidFill>
                          <a:latin typeface="+mn-lt"/>
                          <a:cs typeface="Trebuchet MS"/>
                        </a:rPr>
                        <a:t> </a:t>
                      </a:r>
                      <a:r>
                        <a:rPr sz="1200" b="1" spc="50" dirty="0">
                          <a:solidFill>
                            <a:srgbClr val="002060"/>
                          </a:solidFill>
                          <a:latin typeface="+mn-lt"/>
                          <a:cs typeface="Trebuchet MS"/>
                        </a:rPr>
                        <a:t>named</a:t>
                      </a:r>
                      <a:r>
                        <a:rPr sz="1200" b="1" spc="-30" dirty="0">
                          <a:solidFill>
                            <a:srgbClr val="002060"/>
                          </a:solidFill>
                          <a:latin typeface="+mn-lt"/>
                          <a:cs typeface="Trebuchet MS"/>
                        </a:rPr>
                        <a:t> </a:t>
                      </a:r>
                      <a:r>
                        <a:rPr sz="1200" b="1" spc="25" dirty="0">
                          <a:solidFill>
                            <a:srgbClr val="002060"/>
                          </a:solidFill>
                          <a:latin typeface="+mn-lt"/>
                          <a:cs typeface="Trebuchet MS"/>
                        </a:rPr>
                        <a:t>GP</a:t>
                      </a:r>
                      <a:r>
                        <a:rPr sz="1200" b="1" spc="-30" dirty="0">
                          <a:solidFill>
                            <a:srgbClr val="002060"/>
                          </a:solidFill>
                          <a:latin typeface="+mn-lt"/>
                          <a:cs typeface="Trebuchet MS"/>
                        </a:rPr>
                        <a:t> </a:t>
                      </a:r>
                      <a:r>
                        <a:rPr sz="1200" b="1" spc="55" dirty="0">
                          <a:solidFill>
                            <a:srgbClr val="002060"/>
                          </a:solidFill>
                          <a:latin typeface="+mn-lt"/>
                          <a:cs typeface="Trebuchet MS"/>
                        </a:rPr>
                        <a:t>and</a:t>
                      </a:r>
                      <a:r>
                        <a:rPr sz="1200" b="1" spc="-30" dirty="0">
                          <a:solidFill>
                            <a:srgbClr val="002060"/>
                          </a:solidFill>
                          <a:latin typeface="+mn-lt"/>
                          <a:cs typeface="Trebuchet MS"/>
                        </a:rPr>
                        <a:t> </a:t>
                      </a:r>
                      <a:r>
                        <a:rPr sz="1200" b="1" spc="35" dirty="0">
                          <a:solidFill>
                            <a:srgbClr val="002060"/>
                          </a:solidFill>
                          <a:latin typeface="+mn-lt"/>
                          <a:cs typeface="Trebuchet MS"/>
                        </a:rPr>
                        <a:t>wider</a:t>
                      </a:r>
                      <a:r>
                        <a:rPr sz="1200" b="1" spc="-30" dirty="0">
                          <a:solidFill>
                            <a:srgbClr val="002060"/>
                          </a:solidFill>
                          <a:latin typeface="+mn-lt"/>
                          <a:cs typeface="Trebuchet MS"/>
                        </a:rPr>
                        <a:t> </a:t>
                      </a:r>
                      <a:r>
                        <a:rPr sz="1200" b="1" spc="20" dirty="0">
                          <a:solidFill>
                            <a:srgbClr val="002060"/>
                          </a:solidFill>
                          <a:latin typeface="+mn-lt"/>
                          <a:cs typeface="Trebuchet MS"/>
                        </a:rPr>
                        <a:t>primary</a:t>
                      </a:r>
                      <a:r>
                        <a:rPr sz="1200" b="1" spc="-30" dirty="0">
                          <a:solidFill>
                            <a:srgbClr val="002060"/>
                          </a:solidFill>
                          <a:latin typeface="+mn-lt"/>
                          <a:cs typeface="Trebuchet MS"/>
                        </a:rPr>
                        <a:t> </a:t>
                      </a:r>
                      <a:r>
                        <a:rPr sz="1200" b="1" spc="-5" dirty="0">
                          <a:solidFill>
                            <a:srgbClr val="002060"/>
                          </a:solidFill>
                          <a:latin typeface="+mn-lt"/>
                          <a:cs typeface="Trebuchet MS"/>
                        </a:rPr>
                        <a:t>care</a:t>
                      </a:r>
                      <a:r>
                        <a:rPr sz="1200" b="1" spc="-30" dirty="0">
                          <a:solidFill>
                            <a:srgbClr val="002060"/>
                          </a:solidFill>
                          <a:latin typeface="+mn-lt"/>
                          <a:cs typeface="Trebuchet MS"/>
                        </a:rPr>
                        <a:t> </a:t>
                      </a:r>
                      <a:r>
                        <a:rPr sz="1200" b="1" spc="-10" dirty="0">
                          <a:solidFill>
                            <a:srgbClr val="002060"/>
                          </a:solidFill>
                          <a:latin typeface="+mn-lt"/>
                          <a:cs typeface="Trebuchet MS"/>
                        </a:rPr>
                        <a:t>services</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45" dirty="0">
                          <a:solidFill>
                            <a:srgbClr val="002060"/>
                          </a:solidFill>
                          <a:latin typeface="+mn-lt"/>
                          <a:cs typeface="Trebuchet MS"/>
                        </a:rPr>
                        <a:t>Medicine</a:t>
                      </a:r>
                      <a:r>
                        <a:rPr sz="1200" b="1" spc="-35" dirty="0">
                          <a:solidFill>
                            <a:srgbClr val="002060"/>
                          </a:solidFill>
                          <a:latin typeface="+mn-lt"/>
                          <a:cs typeface="Trebuchet MS"/>
                        </a:rPr>
                        <a:t> </a:t>
                      </a:r>
                      <a:r>
                        <a:rPr sz="1200" b="1" spc="15" dirty="0">
                          <a:solidFill>
                            <a:srgbClr val="002060"/>
                          </a:solidFill>
                          <a:latin typeface="+mn-lt"/>
                          <a:cs typeface="Trebuchet MS"/>
                        </a:rPr>
                        <a:t>reviews</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35" dirty="0">
                          <a:solidFill>
                            <a:srgbClr val="002060"/>
                          </a:solidFill>
                          <a:latin typeface="+mn-lt"/>
                          <a:cs typeface="Trebuchet MS"/>
                        </a:rPr>
                        <a:t>Hydration </a:t>
                      </a:r>
                      <a:r>
                        <a:rPr sz="1200" b="1" spc="55" dirty="0">
                          <a:solidFill>
                            <a:srgbClr val="002060"/>
                          </a:solidFill>
                          <a:latin typeface="+mn-lt"/>
                          <a:cs typeface="Trebuchet MS"/>
                        </a:rPr>
                        <a:t>and </a:t>
                      </a:r>
                      <a:r>
                        <a:rPr sz="1200" b="1" spc="30" dirty="0">
                          <a:solidFill>
                            <a:srgbClr val="002060"/>
                          </a:solidFill>
                          <a:latin typeface="+mn-lt"/>
                          <a:cs typeface="Trebuchet MS"/>
                        </a:rPr>
                        <a:t>nutrition</a:t>
                      </a:r>
                      <a:r>
                        <a:rPr sz="1200" b="1" spc="-185" dirty="0">
                          <a:solidFill>
                            <a:srgbClr val="002060"/>
                          </a:solidFill>
                          <a:latin typeface="+mn-lt"/>
                          <a:cs typeface="Trebuchet MS"/>
                        </a:rPr>
                        <a:t> </a:t>
                      </a:r>
                      <a:r>
                        <a:rPr sz="1200" b="1" spc="35" dirty="0">
                          <a:solidFill>
                            <a:srgbClr val="002060"/>
                          </a:solidFill>
                          <a:latin typeface="+mn-lt"/>
                          <a:cs typeface="Trebuchet MS"/>
                        </a:rPr>
                        <a:t>support</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dirty="0">
                          <a:solidFill>
                            <a:srgbClr val="002060"/>
                          </a:solidFill>
                          <a:latin typeface="+mn-lt"/>
                          <a:cs typeface="Trebuchet MS"/>
                        </a:rPr>
                        <a:t>Access </a:t>
                      </a:r>
                      <a:r>
                        <a:rPr sz="1200" b="1" spc="40" dirty="0">
                          <a:solidFill>
                            <a:srgbClr val="002060"/>
                          </a:solidFill>
                          <a:latin typeface="+mn-lt"/>
                          <a:cs typeface="Trebuchet MS"/>
                        </a:rPr>
                        <a:t>to </a:t>
                      </a:r>
                      <a:r>
                        <a:rPr sz="1200" b="1" spc="50" dirty="0">
                          <a:solidFill>
                            <a:srgbClr val="002060"/>
                          </a:solidFill>
                          <a:latin typeface="+mn-lt"/>
                          <a:cs typeface="Trebuchet MS"/>
                        </a:rPr>
                        <a:t>out </a:t>
                      </a:r>
                      <a:r>
                        <a:rPr sz="1200" b="1" spc="55" dirty="0">
                          <a:solidFill>
                            <a:srgbClr val="002060"/>
                          </a:solidFill>
                          <a:latin typeface="+mn-lt"/>
                          <a:cs typeface="Trebuchet MS"/>
                        </a:rPr>
                        <a:t>of</a:t>
                      </a:r>
                      <a:r>
                        <a:rPr sz="1200" b="1" spc="-260" dirty="0">
                          <a:solidFill>
                            <a:srgbClr val="002060"/>
                          </a:solidFill>
                          <a:latin typeface="+mn-lt"/>
                          <a:cs typeface="Trebuchet MS"/>
                        </a:rPr>
                        <a:t> </a:t>
                      </a:r>
                      <a:r>
                        <a:rPr sz="1200" b="1" spc="15" dirty="0">
                          <a:solidFill>
                            <a:srgbClr val="002060"/>
                          </a:solidFill>
                          <a:latin typeface="+mn-lt"/>
                          <a:cs typeface="Trebuchet MS"/>
                        </a:rPr>
                        <a:t>hours/urgent </a:t>
                      </a:r>
                      <a:r>
                        <a:rPr sz="1200" b="1" spc="-5" dirty="0">
                          <a:solidFill>
                            <a:srgbClr val="002060"/>
                          </a:solidFill>
                          <a:latin typeface="+mn-lt"/>
                          <a:cs typeface="Trebuchet MS"/>
                        </a:rPr>
                        <a:t>care</a:t>
                      </a:r>
                      <a:endParaRPr lang="en-GB" sz="1200" b="1" spc="-5" dirty="0">
                        <a:solidFill>
                          <a:srgbClr val="002060"/>
                        </a:solidFill>
                        <a:latin typeface="+mn-lt"/>
                        <a:cs typeface="Trebuchet MS"/>
                      </a:endParaRPr>
                    </a:p>
                  </a:txBody>
                  <a:tcPr marL="0" marR="0" marT="0" marB="0" anchor="ctr">
                    <a:lnL w="12700">
                      <a:solidFill>
                        <a:srgbClr val="231F20"/>
                      </a:solidFill>
                      <a:prstDash val="soli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28575"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CCD8EF"/>
                    </a:solidFill>
                  </a:tcPr>
                </a:tc>
                <a:extLst>
                  <a:ext uri="{0D108BD9-81ED-4DB2-BD59-A6C34878D82A}">
                    <a16:rowId xmlns:a16="http://schemas.microsoft.com/office/drawing/2014/main" val="10000"/>
                  </a:ext>
                </a:extLst>
              </a:tr>
              <a:tr h="94072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07315" marR="481965" indent="0" algn="l">
                        <a:lnSpc>
                          <a:spcPct val="100000"/>
                        </a:lnSpc>
                        <a:spcBef>
                          <a:spcPts val="545"/>
                        </a:spcBef>
                        <a:buFont typeface="+mj-lt"/>
                        <a:buNone/>
                      </a:pPr>
                      <a:r>
                        <a:rPr lang="en-GB" sz="1400" b="1" u="sng" dirty="0">
                          <a:solidFill>
                            <a:srgbClr val="002060"/>
                          </a:solidFill>
                          <a:latin typeface="+mn-lt"/>
                          <a:cs typeface="Trebuchet MS"/>
                        </a:rPr>
                        <a:t>Multidisciplinary </a:t>
                      </a:r>
                      <a:r>
                        <a:rPr lang="en-GB" sz="1400" b="1" u="sng" baseline="0" dirty="0">
                          <a:solidFill>
                            <a:srgbClr val="002060"/>
                          </a:solidFill>
                          <a:latin typeface="+mn-lt"/>
                          <a:cs typeface="Trebuchet MS"/>
                        </a:rPr>
                        <a:t>advice and support including health and social care</a:t>
                      </a:r>
                      <a:endParaRPr sz="1400" b="1" u="sng" dirty="0">
                        <a:solidFill>
                          <a:srgbClr val="002060"/>
                        </a:solidFill>
                        <a:latin typeface="+mn-lt"/>
                        <a:cs typeface="Trebuchet MS"/>
                      </a:endParaRPr>
                    </a:p>
                    <a:p>
                      <a:pPr marL="281939" indent="-171450">
                        <a:lnSpc>
                          <a:spcPct val="100000"/>
                        </a:lnSpc>
                        <a:spcBef>
                          <a:spcPts val="565"/>
                        </a:spcBef>
                        <a:buFont typeface="Arial" panose="020B0604020202020204" pitchFamily="34" charset="0"/>
                        <a:buChar char="•"/>
                      </a:pPr>
                      <a:r>
                        <a:rPr sz="1200" b="1" spc="15" dirty="0">
                          <a:solidFill>
                            <a:srgbClr val="002060"/>
                          </a:solidFill>
                          <a:latin typeface="+mn-lt"/>
                          <a:cs typeface="Trebuchet MS"/>
                        </a:rPr>
                        <a:t>Expert</a:t>
                      </a:r>
                      <a:r>
                        <a:rPr sz="1200" b="1" spc="-30" dirty="0">
                          <a:solidFill>
                            <a:srgbClr val="002060"/>
                          </a:solidFill>
                          <a:latin typeface="+mn-lt"/>
                          <a:cs typeface="Trebuchet MS"/>
                        </a:rPr>
                        <a:t> </a:t>
                      </a:r>
                      <a:r>
                        <a:rPr sz="1200" b="1" spc="5" dirty="0">
                          <a:solidFill>
                            <a:srgbClr val="002060"/>
                          </a:solidFill>
                          <a:latin typeface="+mn-lt"/>
                          <a:cs typeface="Trebuchet MS"/>
                        </a:rPr>
                        <a:t>advice</a:t>
                      </a:r>
                      <a:r>
                        <a:rPr sz="1200" b="1" spc="-30" dirty="0">
                          <a:solidFill>
                            <a:srgbClr val="002060"/>
                          </a:solidFill>
                          <a:latin typeface="+mn-lt"/>
                          <a:cs typeface="Trebuchet MS"/>
                        </a:rPr>
                        <a:t> </a:t>
                      </a:r>
                      <a:r>
                        <a:rPr sz="1200" b="1" spc="55" dirty="0">
                          <a:solidFill>
                            <a:srgbClr val="002060"/>
                          </a:solidFill>
                          <a:latin typeface="+mn-lt"/>
                          <a:cs typeface="Trebuchet MS"/>
                        </a:rPr>
                        <a:t>and</a:t>
                      </a:r>
                      <a:r>
                        <a:rPr sz="1200" b="1" spc="-30" dirty="0">
                          <a:solidFill>
                            <a:srgbClr val="002060"/>
                          </a:solidFill>
                          <a:latin typeface="+mn-lt"/>
                          <a:cs typeface="Trebuchet MS"/>
                        </a:rPr>
                        <a:t> </a:t>
                      </a:r>
                      <a:r>
                        <a:rPr sz="1200" b="1" spc="35" dirty="0">
                          <a:solidFill>
                            <a:srgbClr val="002060"/>
                          </a:solidFill>
                          <a:latin typeface="+mn-lt"/>
                          <a:cs typeface="Trebuchet MS"/>
                        </a:rPr>
                        <a:t>support</a:t>
                      </a:r>
                      <a:r>
                        <a:rPr sz="1200" b="1" spc="-30" dirty="0">
                          <a:solidFill>
                            <a:srgbClr val="002060"/>
                          </a:solidFill>
                          <a:latin typeface="+mn-lt"/>
                          <a:cs typeface="Trebuchet MS"/>
                        </a:rPr>
                        <a:t> </a:t>
                      </a:r>
                      <a:r>
                        <a:rPr sz="1200" b="1" spc="35" dirty="0">
                          <a:solidFill>
                            <a:srgbClr val="002060"/>
                          </a:solidFill>
                          <a:latin typeface="+mn-lt"/>
                          <a:cs typeface="Trebuchet MS"/>
                        </a:rPr>
                        <a:t>for</a:t>
                      </a:r>
                      <a:r>
                        <a:rPr sz="1200" b="1" spc="-30" dirty="0">
                          <a:solidFill>
                            <a:srgbClr val="002060"/>
                          </a:solidFill>
                          <a:latin typeface="+mn-lt"/>
                          <a:cs typeface="Trebuchet MS"/>
                        </a:rPr>
                        <a:t> </a:t>
                      </a:r>
                      <a:r>
                        <a:rPr sz="1200" b="1" spc="30" dirty="0">
                          <a:solidFill>
                            <a:srgbClr val="002060"/>
                          </a:solidFill>
                          <a:latin typeface="+mn-lt"/>
                          <a:cs typeface="Trebuchet MS"/>
                        </a:rPr>
                        <a:t>those</a:t>
                      </a:r>
                      <a:r>
                        <a:rPr sz="1200" b="1" spc="-30" dirty="0">
                          <a:solidFill>
                            <a:srgbClr val="002060"/>
                          </a:solidFill>
                          <a:latin typeface="+mn-lt"/>
                          <a:cs typeface="Trebuchet MS"/>
                        </a:rPr>
                        <a:t> </a:t>
                      </a:r>
                      <a:r>
                        <a:rPr sz="1200" b="1" spc="40" dirty="0">
                          <a:solidFill>
                            <a:srgbClr val="002060"/>
                          </a:solidFill>
                          <a:latin typeface="+mn-lt"/>
                          <a:cs typeface="Trebuchet MS"/>
                        </a:rPr>
                        <a:t>with</a:t>
                      </a:r>
                      <a:r>
                        <a:rPr sz="1200" b="1" spc="-25" dirty="0">
                          <a:solidFill>
                            <a:srgbClr val="002060"/>
                          </a:solidFill>
                          <a:latin typeface="+mn-lt"/>
                          <a:cs typeface="Trebuchet MS"/>
                        </a:rPr>
                        <a:t> </a:t>
                      </a:r>
                      <a:r>
                        <a:rPr sz="1200" b="1" spc="25" dirty="0">
                          <a:solidFill>
                            <a:srgbClr val="002060"/>
                          </a:solidFill>
                          <a:latin typeface="+mn-lt"/>
                          <a:cs typeface="Trebuchet MS"/>
                        </a:rPr>
                        <a:t>the</a:t>
                      </a:r>
                      <a:r>
                        <a:rPr sz="1200" b="1" spc="-30" dirty="0">
                          <a:solidFill>
                            <a:srgbClr val="002060"/>
                          </a:solidFill>
                          <a:latin typeface="+mn-lt"/>
                          <a:cs typeface="Trebuchet MS"/>
                        </a:rPr>
                        <a:t> </a:t>
                      </a:r>
                      <a:r>
                        <a:rPr sz="1200" b="1" spc="30" dirty="0">
                          <a:solidFill>
                            <a:srgbClr val="002060"/>
                          </a:solidFill>
                          <a:latin typeface="+mn-lt"/>
                          <a:cs typeface="Trebuchet MS"/>
                        </a:rPr>
                        <a:t>most</a:t>
                      </a:r>
                      <a:r>
                        <a:rPr sz="1200" b="1" spc="-30" dirty="0">
                          <a:solidFill>
                            <a:srgbClr val="002060"/>
                          </a:solidFill>
                          <a:latin typeface="+mn-lt"/>
                          <a:cs typeface="Trebuchet MS"/>
                        </a:rPr>
                        <a:t> </a:t>
                      </a:r>
                      <a:r>
                        <a:rPr sz="1200" b="1" spc="20" dirty="0">
                          <a:solidFill>
                            <a:srgbClr val="002060"/>
                          </a:solidFill>
                          <a:latin typeface="+mn-lt"/>
                          <a:cs typeface="Trebuchet MS"/>
                        </a:rPr>
                        <a:t>complex</a:t>
                      </a:r>
                      <a:r>
                        <a:rPr sz="1200" b="1" spc="-30" dirty="0">
                          <a:solidFill>
                            <a:srgbClr val="002060"/>
                          </a:solidFill>
                          <a:latin typeface="+mn-lt"/>
                          <a:cs typeface="Trebuchet MS"/>
                        </a:rPr>
                        <a:t> </a:t>
                      </a:r>
                      <a:r>
                        <a:rPr sz="1200" b="1" spc="25" dirty="0">
                          <a:solidFill>
                            <a:srgbClr val="002060"/>
                          </a:solidFill>
                          <a:latin typeface="+mn-lt"/>
                          <a:cs typeface="Trebuchet MS"/>
                        </a:rPr>
                        <a:t>needs</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45" dirty="0">
                          <a:solidFill>
                            <a:srgbClr val="002060"/>
                          </a:solidFill>
                          <a:latin typeface="+mn-lt"/>
                          <a:cs typeface="Trebuchet MS"/>
                        </a:rPr>
                        <a:t>Helping </a:t>
                      </a:r>
                      <a:r>
                        <a:rPr sz="1200" b="1" spc="10" dirty="0">
                          <a:solidFill>
                            <a:srgbClr val="002060"/>
                          </a:solidFill>
                          <a:latin typeface="+mn-lt"/>
                          <a:cs typeface="Trebuchet MS"/>
                        </a:rPr>
                        <a:t>professionals, </a:t>
                      </a:r>
                      <a:r>
                        <a:rPr sz="1200" b="1" spc="-5" dirty="0">
                          <a:solidFill>
                            <a:srgbClr val="002060"/>
                          </a:solidFill>
                          <a:latin typeface="+mn-lt"/>
                          <a:cs typeface="Trebuchet MS"/>
                        </a:rPr>
                        <a:t>carers </a:t>
                      </a:r>
                      <a:r>
                        <a:rPr sz="1200" b="1" spc="55" dirty="0">
                          <a:solidFill>
                            <a:srgbClr val="002060"/>
                          </a:solidFill>
                          <a:latin typeface="+mn-lt"/>
                          <a:cs typeface="Trebuchet MS"/>
                        </a:rPr>
                        <a:t>and </a:t>
                      </a:r>
                      <a:r>
                        <a:rPr sz="1200" b="1" spc="30" dirty="0">
                          <a:solidFill>
                            <a:srgbClr val="002060"/>
                          </a:solidFill>
                          <a:latin typeface="+mn-lt"/>
                          <a:cs typeface="Trebuchet MS"/>
                        </a:rPr>
                        <a:t>those </a:t>
                      </a:r>
                      <a:r>
                        <a:rPr sz="1200" b="1" spc="40" dirty="0">
                          <a:solidFill>
                            <a:srgbClr val="002060"/>
                          </a:solidFill>
                          <a:latin typeface="+mn-lt"/>
                          <a:cs typeface="Trebuchet MS"/>
                        </a:rPr>
                        <a:t>with </a:t>
                      </a:r>
                      <a:r>
                        <a:rPr sz="1200" b="1" spc="35" dirty="0">
                          <a:solidFill>
                            <a:srgbClr val="002060"/>
                          </a:solidFill>
                          <a:latin typeface="+mn-lt"/>
                          <a:cs typeface="Trebuchet MS"/>
                        </a:rPr>
                        <a:t>support </a:t>
                      </a:r>
                      <a:r>
                        <a:rPr sz="1200" b="1" spc="25" dirty="0">
                          <a:solidFill>
                            <a:srgbClr val="002060"/>
                          </a:solidFill>
                          <a:latin typeface="+mn-lt"/>
                          <a:cs typeface="Trebuchet MS"/>
                        </a:rPr>
                        <a:t>needs </a:t>
                      </a:r>
                      <a:r>
                        <a:rPr sz="1200" b="1" spc="40" dirty="0">
                          <a:solidFill>
                            <a:srgbClr val="002060"/>
                          </a:solidFill>
                          <a:latin typeface="+mn-lt"/>
                          <a:cs typeface="Trebuchet MS"/>
                        </a:rPr>
                        <a:t>to</a:t>
                      </a:r>
                      <a:r>
                        <a:rPr sz="1200" b="1" spc="-160" dirty="0">
                          <a:solidFill>
                            <a:srgbClr val="002060"/>
                          </a:solidFill>
                          <a:latin typeface="+mn-lt"/>
                          <a:cs typeface="Trebuchet MS"/>
                        </a:rPr>
                        <a:t> </a:t>
                      </a:r>
                      <a:r>
                        <a:rPr sz="1200" b="1" spc="35" dirty="0">
                          <a:solidFill>
                            <a:srgbClr val="002060"/>
                          </a:solidFill>
                          <a:latin typeface="+mn-lt"/>
                          <a:cs typeface="Trebuchet MS"/>
                        </a:rPr>
                        <a:t>navigate</a:t>
                      </a:r>
                      <a:endParaRPr lang="en-GB" sz="1200" b="1" spc="35" dirty="0">
                        <a:solidFill>
                          <a:srgbClr val="002060"/>
                        </a:solidFill>
                        <a:latin typeface="+mn-lt"/>
                        <a:cs typeface="Trebuchet MS"/>
                      </a:endParaRPr>
                    </a:p>
                  </a:txBody>
                  <a:tcPr marL="0" marR="0" marT="73220" marB="0" anchor="ctr">
                    <a:lnL w="12700">
                      <a:solidFill>
                        <a:srgbClr val="231F20"/>
                      </a:solidFill>
                      <a:prstDash val="solid"/>
                    </a:lnL>
                    <a:lnR w="6350" cap="flat" cmpd="sng" algn="ctr">
                      <a:solidFill>
                        <a:srgbClr val="231F20"/>
                      </a:solidFill>
                      <a:prstDash val="solid"/>
                      <a:round/>
                      <a:headEnd type="none" w="med" len="med"/>
                      <a:tailEnd type="none" w="med" len="med"/>
                    </a:lnR>
                    <a:lnT w="28575" cap="flat" cmpd="sng" algn="ctr">
                      <a:solidFill>
                        <a:srgbClr val="231F20"/>
                      </a:solidFill>
                      <a:prstDash val="solid"/>
                      <a:round/>
                      <a:headEnd type="none" w="med" len="med"/>
                      <a:tailEnd type="none" w="med" len="med"/>
                    </a:lnT>
                    <a:lnB w="28575"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1C1C0"/>
                    </a:solidFill>
                  </a:tcPr>
                </a:tc>
                <a:extLst>
                  <a:ext uri="{0D108BD9-81ED-4DB2-BD59-A6C34878D82A}">
                    <a16:rowId xmlns:a16="http://schemas.microsoft.com/office/drawing/2014/main" val="10001"/>
                  </a:ext>
                </a:extLst>
              </a:tr>
              <a:tr h="81307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07315" marR="311785" indent="0">
                        <a:lnSpc>
                          <a:spcPct val="100000"/>
                        </a:lnSpc>
                        <a:buFont typeface="+mj-lt"/>
                        <a:buNone/>
                      </a:pPr>
                      <a:r>
                        <a:rPr lang="en-GB" sz="1400" b="1" u="sng" dirty="0">
                          <a:solidFill>
                            <a:srgbClr val="002060"/>
                          </a:solidFill>
                          <a:latin typeface="+mn-lt"/>
                          <a:cs typeface="Trebuchet MS"/>
                        </a:rPr>
                        <a:t>Re-</a:t>
                      </a:r>
                      <a:r>
                        <a:rPr lang="en-GB" sz="1400" b="1" u="sng" dirty="0" err="1">
                          <a:solidFill>
                            <a:srgbClr val="002060"/>
                          </a:solidFill>
                          <a:latin typeface="+mn-lt"/>
                          <a:cs typeface="Trebuchet MS"/>
                        </a:rPr>
                        <a:t>ablement</a:t>
                      </a:r>
                      <a:r>
                        <a:rPr lang="en-GB" sz="1400" b="1" u="sng" baseline="0" dirty="0">
                          <a:solidFill>
                            <a:srgbClr val="002060"/>
                          </a:solidFill>
                          <a:latin typeface="+mn-lt"/>
                          <a:cs typeface="Trebuchet MS"/>
                        </a:rPr>
                        <a:t> and rehabilitation</a:t>
                      </a:r>
                      <a:endParaRPr sz="1400" b="1" u="sng" dirty="0">
                        <a:solidFill>
                          <a:srgbClr val="002060"/>
                        </a:solidFill>
                        <a:latin typeface="+mn-lt"/>
                        <a:cs typeface="Trebuchet MS"/>
                      </a:endParaRPr>
                    </a:p>
                    <a:p>
                      <a:pPr marL="281939" indent="-171450">
                        <a:lnSpc>
                          <a:spcPct val="100000"/>
                        </a:lnSpc>
                        <a:spcBef>
                          <a:spcPts val="565"/>
                        </a:spcBef>
                        <a:buFont typeface="Arial" panose="020B0604020202020204" pitchFamily="34" charset="0"/>
                        <a:buChar char="•"/>
                      </a:pPr>
                      <a:r>
                        <a:rPr sz="1200" b="1" spc="55" dirty="0">
                          <a:solidFill>
                            <a:srgbClr val="002060"/>
                          </a:solidFill>
                          <a:latin typeface="+mn-lt"/>
                          <a:cs typeface="Trebuchet MS"/>
                        </a:rPr>
                        <a:t>Aligned </a:t>
                      </a:r>
                      <a:r>
                        <a:rPr sz="1200" b="1" spc="20" dirty="0">
                          <a:solidFill>
                            <a:srgbClr val="002060"/>
                          </a:solidFill>
                          <a:latin typeface="+mn-lt"/>
                          <a:cs typeface="Trebuchet MS"/>
                        </a:rPr>
                        <a:t>rehabilitation </a:t>
                      </a:r>
                      <a:r>
                        <a:rPr sz="1200" b="1" spc="55" dirty="0">
                          <a:solidFill>
                            <a:srgbClr val="002060"/>
                          </a:solidFill>
                          <a:latin typeface="+mn-lt"/>
                          <a:cs typeface="Trebuchet MS"/>
                        </a:rPr>
                        <a:t>and </a:t>
                      </a:r>
                      <a:r>
                        <a:rPr sz="1200" b="1" spc="25" dirty="0">
                          <a:solidFill>
                            <a:srgbClr val="002060"/>
                          </a:solidFill>
                          <a:latin typeface="+mn-lt"/>
                          <a:cs typeface="Trebuchet MS"/>
                        </a:rPr>
                        <a:t>reablement</a:t>
                      </a:r>
                      <a:r>
                        <a:rPr sz="1200" b="1" spc="-250" dirty="0">
                          <a:solidFill>
                            <a:srgbClr val="002060"/>
                          </a:solidFill>
                          <a:latin typeface="+mn-lt"/>
                          <a:cs typeface="Trebuchet MS"/>
                        </a:rPr>
                        <a:t> </a:t>
                      </a:r>
                      <a:r>
                        <a:rPr sz="1200" b="1" spc="-10" dirty="0">
                          <a:solidFill>
                            <a:srgbClr val="002060"/>
                          </a:solidFill>
                          <a:latin typeface="+mn-lt"/>
                          <a:cs typeface="Trebuchet MS"/>
                        </a:rPr>
                        <a:t>services</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50" dirty="0">
                          <a:solidFill>
                            <a:srgbClr val="002060"/>
                          </a:solidFill>
                          <a:latin typeface="+mn-lt"/>
                          <a:cs typeface="Trebuchet MS"/>
                        </a:rPr>
                        <a:t>Developing </a:t>
                      </a:r>
                      <a:r>
                        <a:rPr sz="1200" b="1" spc="35" dirty="0">
                          <a:solidFill>
                            <a:srgbClr val="002060"/>
                          </a:solidFill>
                          <a:latin typeface="+mn-lt"/>
                          <a:cs typeface="Trebuchet MS"/>
                        </a:rPr>
                        <a:t>community </a:t>
                      </a:r>
                      <a:r>
                        <a:rPr sz="1200" b="1" spc="-5" dirty="0">
                          <a:solidFill>
                            <a:srgbClr val="002060"/>
                          </a:solidFill>
                          <a:latin typeface="+mn-lt"/>
                          <a:cs typeface="Trebuchet MS"/>
                        </a:rPr>
                        <a:t>assets </a:t>
                      </a:r>
                      <a:r>
                        <a:rPr sz="1200" b="1" spc="40" dirty="0">
                          <a:solidFill>
                            <a:srgbClr val="002060"/>
                          </a:solidFill>
                          <a:latin typeface="+mn-lt"/>
                          <a:cs typeface="Trebuchet MS"/>
                        </a:rPr>
                        <a:t>to </a:t>
                      </a:r>
                      <a:r>
                        <a:rPr sz="1200" b="1" spc="35" dirty="0">
                          <a:solidFill>
                            <a:srgbClr val="002060"/>
                          </a:solidFill>
                          <a:latin typeface="+mn-lt"/>
                          <a:cs typeface="Trebuchet MS"/>
                        </a:rPr>
                        <a:t>support </a:t>
                      </a:r>
                      <a:r>
                        <a:rPr sz="1200" b="1" spc="-5" dirty="0">
                          <a:solidFill>
                            <a:srgbClr val="002060"/>
                          </a:solidFill>
                          <a:latin typeface="+mn-lt"/>
                          <a:cs typeface="Trebuchet MS"/>
                        </a:rPr>
                        <a:t>resilience </a:t>
                      </a:r>
                      <a:r>
                        <a:rPr sz="1200" b="1" spc="55" dirty="0">
                          <a:solidFill>
                            <a:srgbClr val="002060"/>
                          </a:solidFill>
                          <a:latin typeface="+mn-lt"/>
                          <a:cs typeface="Trebuchet MS"/>
                        </a:rPr>
                        <a:t>and</a:t>
                      </a:r>
                      <a:r>
                        <a:rPr sz="1200" b="1" spc="-20" dirty="0">
                          <a:solidFill>
                            <a:srgbClr val="002060"/>
                          </a:solidFill>
                          <a:latin typeface="+mn-lt"/>
                          <a:cs typeface="Trebuchet MS"/>
                        </a:rPr>
                        <a:t> </a:t>
                      </a:r>
                      <a:r>
                        <a:rPr sz="1200" b="1" spc="30" dirty="0">
                          <a:solidFill>
                            <a:srgbClr val="002060"/>
                          </a:solidFill>
                          <a:latin typeface="+mn-lt"/>
                          <a:cs typeface="Trebuchet MS"/>
                        </a:rPr>
                        <a:t>independence</a:t>
                      </a:r>
                      <a:endParaRPr lang="en-GB" sz="1200" b="1" spc="30" dirty="0">
                        <a:solidFill>
                          <a:srgbClr val="002060"/>
                        </a:solidFill>
                        <a:latin typeface="+mn-lt"/>
                        <a:cs typeface="Trebuchet MS"/>
                      </a:endParaRPr>
                    </a:p>
                  </a:txBody>
                  <a:tcPr marL="0" marR="0" marT="7389" marB="0" anchor="ctr">
                    <a:lnL w="12700">
                      <a:solidFill>
                        <a:srgbClr val="231F20"/>
                      </a:solidFill>
                      <a:prstDash val="solid"/>
                    </a:lnL>
                    <a:lnR w="6350" cap="flat" cmpd="sng" algn="ctr">
                      <a:solidFill>
                        <a:srgbClr val="231F20"/>
                      </a:solidFill>
                      <a:prstDash val="solid"/>
                      <a:round/>
                      <a:headEnd type="none" w="med" len="med"/>
                      <a:tailEnd type="none" w="med" len="med"/>
                    </a:lnR>
                    <a:lnT w="28575" cap="flat" cmpd="sng" algn="ctr">
                      <a:solidFill>
                        <a:srgbClr val="231F20"/>
                      </a:solidFill>
                      <a:prstDash val="solid"/>
                      <a:round/>
                      <a:headEnd type="none" w="med" len="med"/>
                      <a:tailEnd type="none" w="med" len="med"/>
                    </a:lnT>
                    <a:lnB w="28575"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DEEED4"/>
                    </a:solidFill>
                  </a:tcPr>
                </a:tc>
                <a:extLst>
                  <a:ext uri="{0D108BD9-81ED-4DB2-BD59-A6C34878D82A}">
                    <a16:rowId xmlns:a16="http://schemas.microsoft.com/office/drawing/2014/main" val="10002"/>
                  </a:ext>
                </a:extLst>
              </a:tr>
              <a:tr h="52765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07315" marR="463550" indent="0">
                        <a:lnSpc>
                          <a:spcPct val="100000"/>
                        </a:lnSpc>
                        <a:buFont typeface="+mj-lt"/>
                        <a:buNone/>
                        <a:tabLst>
                          <a:tab pos="359410" algn="l"/>
                        </a:tabLst>
                      </a:pPr>
                      <a:r>
                        <a:rPr lang="en-GB" sz="1400" b="1" u="sng" spc="-60" dirty="0">
                          <a:solidFill>
                            <a:srgbClr val="002060"/>
                          </a:solidFill>
                          <a:latin typeface="+mn-lt"/>
                          <a:cs typeface="Trebuchet MS"/>
                        </a:rPr>
                        <a:t>High</a:t>
                      </a:r>
                      <a:r>
                        <a:rPr lang="en-GB" sz="1400" b="1" u="sng" spc="-60" baseline="0" dirty="0">
                          <a:solidFill>
                            <a:srgbClr val="002060"/>
                          </a:solidFill>
                          <a:latin typeface="+mn-lt"/>
                          <a:cs typeface="Trebuchet MS"/>
                        </a:rPr>
                        <a:t> quality end of life care and dementia care</a:t>
                      </a:r>
                      <a:endParaRPr lang="en-GB" sz="1400" b="1" u="sng" spc="-60" dirty="0">
                        <a:solidFill>
                          <a:srgbClr val="002060"/>
                        </a:solidFill>
                        <a:latin typeface="+mn-lt"/>
                        <a:cs typeface="Trebuchet MS"/>
                      </a:endParaRPr>
                    </a:p>
                  </a:txBody>
                  <a:tcPr marL="0" marR="0" marT="7389" marB="0" anchor="ctr">
                    <a:lnL w="12700">
                      <a:solidFill>
                        <a:srgbClr val="231F20"/>
                      </a:solidFill>
                      <a:prstDash val="solid"/>
                    </a:lnL>
                    <a:lnR w="6350" cap="flat" cmpd="sng" algn="ctr">
                      <a:solidFill>
                        <a:srgbClr val="231F20"/>
                      </a:solidFill>
                      <a:prstDash val="solid"/>
                      <a:round/>
                      <a:headEnd type="none" w="med" len="med"/>
                      <a:tailEnd type="none" w="med" len="med"/>
                    </a:lnR>
                    <a:lnT w="28575"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C8C2DE"/>
                    </a:solidFill>
                  </a:tcPr>
                </a:tc>
                <a:extLst>
                  <a:ext uri="{0D108BD9-81ED-4DB2-BD59-A6C34878D82A}">
                    <a16:rowId xmlns:a16="http://schemas.microsoft.com/office/drawing/2014/main" val="10003"/>
                  </a:ext>
                </a:extLst>
              </a:tr>
              <a:tr h="117160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359410" marR="250190" indent="-252095">
                        <a:lnSpc>
                          <a:spcPct val="100000"/>
                        </a:lnSpc>
                        <a:spcBef>
                          <a:spcPts val="5"/>
                        </a:spcBef>
                      </a:pPr>
                      <a:r>
                        <a:rPr lang="en-GB" sz="1400" b="1" u="sng" dirty="0">
                          <a:solidFill>
                            <a:srgbClr val="002060"/>
                          </a:solidFill>
                          <a:latin typeface="+mn-lt"/>
                          <a:cs typeface="Trebuchet MS"/>
                        </a:rPr>
                        <a:t>Joined</a:t>
                      </a:r>
                      <a:r>
                        <a:rPr lang="en-GB" sz="1400" b="1" u="sng" baseline="0" dirty="0">
                          <a:solidFill>
                            <a:srgbClr val="002060"/>
                          </a:solidFill>
                          <a:latin typeface="+mn-lt"/>
                          <a:cs typeface="Trebuchet MS"/>
                        </a:rPr>
                        <a:t> up commissioning and collaboration </a:t>
                      </a:r>
                      <a:endParaRPr sz="1400" b="1" u="sng"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30" dirty="0">
                          <a:solidFill>
                            <a:srgbClr val="002060"/>
                          </a:solidFill>
                          <a:latin typeface="+mn-lt"/>
                          <a:cs typeface="Trebuchet MS"/>
                        </a:rPr>
                        <a:t>Co-production</a:t>
                      </a:r>
                      <a:r>
                        <a:rPr sz="1200" b="1" spc="-30" dirty="0">
                          <a:solidFill>
                            <a:srgbClr val="002060"/>
                          </a:solidFill>
                          <a:latin typeface="+mn-lt"/>
                          <a:cs typeface="Trebuchet MS"/>
                        </a:rPr>
                        <a:t> </a:t>
                      </a:r>
                      <a:r>
                        <a:rPr sz="1200" b="1" spc="40" dirty="0">
                          <a:solidFill>
                            <a:srgbClr val="002060"/>
                          </a:solidFill>
                          <a:latin typeface="+mn-lt"/>
                          <a:cs typeface="Trebuchet MS"/>
                        </a:rPr>
                        <a:t>with</a:t>
                      </a:r>
                      <a:r>
                        <a:rPr sz="1200" b="1" spc="-30" dirty="0">
                          <a:solidFill>
                            <a:srgbClr val="002060"/>
                          </a:solidFill>
                          <a:latin typeface="+mn-lt"/>
                          <a:cs typeface="Trebuchet MS"/>
                        </a:rPr>
                        <a:t> </a:t>
                      </a:r>
                      <a:r>
                        <a:rPr sz="1200" b="1" spc="20" dirty="0">
                          <a:solidFill>
                            <a:srgbClr val="002060"/>
                          </a:solidFill>
                          <a:latin typeface="+mn-lt"/>
                          <a:cs typeface="Trebuchet MS"/>
                        </a:rPr>
                        <a:t>providers</a:t>
                      </a:r>
                      <a:r>
                        <a:rPr sz="1200" b="1" spc="-30" dirty="0">
                          <a:solidFill>
                            <a:srgbClr val="002060"/>
                          </a:solidFill>
                          <a:latin typeface="+mn-lt"/>
                          <a:cs typeface="Trebuchet MS"/>
                        </a:rPr>
                        <a:t> </a:t>
                      </a:r>
                      <a:r>
                        <a:rPr sz="1200" b="1" spc="55" dirty="0">
                          <a:solidFill>
                            <a:srgbClr val="002060"/>
                          </a:solidFill>
                          <a:latin typeface="+mn-lt"/>
                          <a:cs typeface="Trebuchet MS"/>
                        </a:rPr>
                        <a:t>and</a:t>
                      </a:r>
                      <a:r>
                        <a:rPr sz="1200" b="1" spc="-30" dirty="0">
                          <a:solidFill>
                            <a:srgbClr val="002060"/>
                          </a:solidFill>
                          <a:latin typeface="+mn-lt"/>
                          <a:cs typeface="Trebuchet MS"/>
                        </a:rPr>
                        <a:t> </a:t>
                      </a:r>
                      <a:r>
                        <a:rPr sz="1200" b="1" spc="45" dirty="0">
                          <a:solidFill>
                            <a:srgbClr val="002060"/>
                          </a:solidFill>
                          <a:latin typeface="+mn-lt"/>
                          <a:cs typeface="Trebuchet MS"/>
                        </a:rPr>
                        <a:t>networked</a:t>
                      </a:r>
                      <a:r>
                        <a:rPr sz="1200" b="1" spc="-30" dirty="0">
                          <a:solidFill>
                            <a:srgbClr val="002060"/>
                          </a:solidFill>
                          <a:latin typeface="+mn-lt"/>
                          <a:cs typeface="Trebuchet MS"/>
                        </a:rPr>
                        <a:t> </a:t>
                      </a:r>
                      <a:r>
                        <a:rPr sz="1200" b="1" spc="-5" dirty="0">
                          <a:solidFill>
                            <a:srgbClr val="002060"/>
                          </a:solidFill>
                          <a:latin typeface="+mn-lt"/>
                          <a:cs typeface="Trebuchet MS"/>
                        </a:rPr>
                        <a:t>care</a:t>
                      </a:r>
                      <a:r>
                        <a:rPr sz="1200" b="1" spc="-30" dirty="0">
                          <a:solidFill>
                            <a:srgbClr val="002060"/>
                          </a:solidFill>
                          <a:latin typeface="+mn-lt"/>
                          <a:cs typeface="Trebuchet MS"/>
                        </a:rPr>
                        <a:t> </a:t>
                      </a:r>
                      <a:r>
                        <a:rPr sz="1200" b="1" spc="45" dirty="0">
                          <a:solidFill>
                            <a:srgbClr val="002060"/>
                          </a:solidFill>
                          <a:latin typeface="+mn-lt"/>
                          <a:cs typeface="Trebuchet MS"/>
                        </a:rPr>
                        <a:t>homes</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35" dirty="0">
                          <a:solidFill>
                            <a:srgbClr val="002060"/>
                          </a:solidFill>
                          <a:latin typeface="+mn-lt"/>
                          <a:cs typeface="Trebuchet MS"/>
                        </a:rPr>
                        <a:t>Shared </a:t>
                      </a:r>
                      <a:r>
                        <a:rPr sz="1200" b="1" spc="10" dirty="0">
                          <a:solidFill>
                            <a:srgbClr val="002060"/>
                          </a:solidFill>
                          <a:latin typeface="+mn-lt"/>
                          <a:cs typeface="Trebuchet MS"/>
                        </a:rPr>
                        <a:t>contractual</a:t>
                      </a:r>
                      <a:r>
                        <a:rPr sz="1200" b="1" spc="-100" dirty="0">
                          <a:solidFill>
                            <a:srgbClr val="002060"/>
                          </a:solidFill>
                          <a:latin typeface="+mn-lt"/>
                          <a:cs typeface="Trebuchet MS"/>
                        </a:rPr>
                        <a:t> </a:t>
                      </a:r>
                      <a:r>
                        <a:rPr sz="1200" b="1" spc="20" dirty="0">
                          <a:solidFill>
                            <a:srgbClr val="002060"/>
                          </a:solidFill>
                          <a:latin typeface="+mn-lt"/>
                          <a:cs typeface="Trebuchet MS"/>
                        </a:rPr>
                        <a:t>mechanisms</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15" dirty="0">
                          <a:solidFill>
                            <a:srgbClr val="002060"/>
                          </a:solidFill>
                          <a:latin typeface="+mn-lt"/>
                          <a:cs typeface="Trebuchet MS"/>
                        </a:rPr>
                        <a:t>Access </a:t>
                      </a:r>
                      <a:r>
                        <a:rPr sz="1200" b="1" spc="30" dirty="0">
                          <a:solidFill>
                            <a:srgbClr val="002060"/>
                          </a:solidFill>
                          <a:latin typeface="+mn-lt"/>
                          <a:cs typeface="Trebuchet MS"/>
                        </a:rPr>
                        <a:t>to </a:t>
                      </a:r>
                      <a:r>
                        <a:rPr sz="1200" b="1" spc="15" dirty="0">
                          <a:solidFill>
                            <a:srgbClr val="002060"/>
                          </a:solidFill>
                          <a:latin typeface="+mn-lt"/>
                          <a:cs typeface="Trebuchet MS"/>
                        </a:rPr>
                        <a:t>appropriate </a:t>
                      </a:r>
                      <a:r>
                        <a:rPr sz="1200" b="1" spc="45" dirty="0">
                          <a:solidFill>
                            <a:srgbClr val="002060"/>
                          </a:solidFill>
                          <a:latin typeface="+mn-lt"/>
                          <a:cs typeface="Trebuchet MS"/>
                        </a:rPr>
                        <a:t>housing</a:t>
                      </a:r>
                      <a:r>
                        <a:rPr sz="1200" b="1" spc="-254" dirty="0">
                          <a:solidFill>
                            <a:srgbClr val="002060"/>
                          </a:solidFill>
                          <a:latin typeface="+mn-lt"/>
                          <a:cs typeface="Trebuchet MS"/>
                        </a:rPr>
                        <a:t> </a:t>
                      </a:r>
                      <a:r>
                        <a:rPr sz="1200" b="1" spc="25" dirty="0">
                          <a:solidFill>
                            <a:srgbClr val="002060"/>
                          </a:solidFill>
                          <a:latin typeface="+mn-lt"/>
                          <a:cs typeface="Trebuchet MS"/>
                        </a:rPr>
                        <a:t>options</a:t>
                      </a:r>
                      <a:endParaRPr sz="1200" b="1" dirty="0">
                        <a:solidFill>
                          <a:srgbClr val="002060"/>
                        </a:solidFill>
                        <a:latin typeface="+mn-lt"/>
                        <a:cs typeface="Trebuchet MS"/>
                      </a:endParaRPr>
                    </a:p>
                  </a:txBody>
                  <a:tcPr marL="0" marR="0" marT="0" marB="0" anchor="ctr">
                    <a:lnL w="12700">
                      <a:solidFill>
                        <a:srgbClr val="231F20"/>
                      </a:solidFill>
                      <a:prstDash val="soli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28575"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CEECF5"/>
                    </a:solidFill>
                  </a:tcPr>
                </a:tc>
                <a:extLst>
                  <a:ext uri="{0D108BD9-81ED-4DB2-BD59-A6C34878D82A}">
                    <a16:rowId xmlns:a16="http://schemas.microsoft.com/office/drawing/2014/main" val="10004"/>
                  </a:ext>
                </a:extLst>
              </a:tr>
              <a:tr h="91821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07950">
                        <a:lnSpc>
                          <a:spcPct val="100000"/>
                        </a:lnSpc>
                        <a:spcBef>
                          <a:spcPts val="5"/>
                        </a:spcBef>
                      </a:pPr>
                      <a:r>
                        <a:rPr lang="en-GB" sz="1400" b="1" u="sng" dirty="0">
                          <a:solidFill>
                            <a:srgbClr val="002060"/>
                          </a:solidFill>
                          <a:latin typeface="+mn-lt"/>
                          <a:cs typeface="Trebuchet MS"/>
                        </a:rPr>
                        <a:t>Workforce</a:t>
                      </a:r>
                      <a:r>
                        <a:rPr lang="en-GB" sz="1400" b="1" u="sng" baseline="0" dirty="0">
                          <a:solidFill>
                            <a:srgbClr val="002060"/>
                          </a:solidFill>
                          <a:latin typeface="+mn-lt"/>
                          <a:cs typeface="Trebuchet MS"/>
                        </a:rPr>
                        <a:t> Development</a:t>
                      </a:r>
                      <a:endParaRPr sz="1400" b="1" u="sng" dirty="0">
                        <a:solidFill>
                          <a:srgbClr val="002060"/>
                        </a:solidFill>
                        <a:latin typeface="+mn-lt"/>
                        <a:cs typeface="Trebuchet MS"/>
                      </a:endParaRPr>
                    </a:p>
                    <a:p>
                      <a:pPr marL="281939" indent="-171450">
                        <a:lnSpc>
                          <a:spcPct val="100000"/>
                        </a:lnSpc>
                        <a:spcBef>
                          <a:spcPts val="565"/>
                        </a:spcBef>
                        <a:buFont typeface="Arial" panose="020B0604020202020204" pitchFamily="34" charset="0"/>
                        <a:buChar char="•"/>
                      </a:pPr>
                      <a:r>
                        <a:rPr sz="1200" b="1" spc="20" dirty="0">
                          <a:solidFill>
                            <a:srgbClr val="002060"/>
                          </a:solidFill>
                          <a:latin typeface="+mn-lt"/>
                          <a:cs typeface="Trebuchet MS"/>
                        </a:rPr>
                        <a:t>Training </a:t>
                      </a:r>
                      <a:r>
                        <a:rPr sz="1200" b="1" spc="55" dirty="0">
                          <a:solidFill>
                            <a:srgbClr val="002060"/>
                          </a:solidFill>
                          <a:latin typeface="+mn-lt"/>
                          <a:cs typeface="Trebuchet MS"/>
                        </a:rPr>
                        <a:t>and </a:t>
                      </a:r>
                      <a:r>
                        <a:rPr sz="1200" b="1" spc="35" dirty="0">
                          <a:solidFill>
                            <a:srgbClr val="002060"/>
                          </a:solidFill>
                          <a:latin typeface="+mn-lt"/>
                          <a:cs typeface="Trebuchet MS"/>
                        </a:rPr>
                        <a:t>development for</a:t>
                      </a:r>
                      <a:r>
                        <a:rPr sz="1200" b="1" spc="-260" dirty="0">
                          <a:solidFill>
                            <a:srgbClr val="002060"/>
                          </a:solidFill>
                          <a:latin typeface="+mn-lt"/>
                          <a:cs typeface="Trebuchet MS"/>
                        </a:rPr>
                        <a:t> </a:t>
                      </a:r>
                      <a:r>
                        <a:rPr sz="1200" b="1" spc="-5" dirty="0">
                          <a:solidFill>
                            <a:srgbClr val="002060"/>
                          </a:solidFill>
                          <a:latin typeface="+mn-lt"/>
                          <a:cs typeface="Trebuchet MS"/>
                        </a:rPr>
                        <a:t>care </a:t>
                      </a:r>
                      <a:r>
                        <a:rPr sz="1200" b="1" spc="5" dirty="0">
                          <a:solidFill>
                            <a:srgbClr val="002060"/>
                          </a:solidFill>
                          <a:latin typeface="+mn-lt"/>
                          <a:cs typeface="Trebuchet MS"/>
                        </a:rPr>
                        <a:t>staff</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spc="5" dirty="0">
                          <a:solidFill>
                            <a:srgbClr val="002060"/>
                          </a:solidFill>
                          <a:latin typeface="+mn-lt"/>
                          <a:cs typeface="Trebuchet MS"/>
                        </a:rPr>
                        <a:t>Joint </a:t>
                      </a:r>
                      <a:r>
                        <a:rPr sz="1200" b="1" spc="35" dirty="0">
                          <a:solidFill>
                            <a:srgbClr val="002060"/>
                          </a:solidFill>
                          <a:latin typeface="+mn-lt"/>
                          <a:cs typeface="Trebuchet MS"/>
                        </a:rPr>
                        <a:t>workforce</a:t>
                      </a:r>
                      <a:r>
                        <a:rPr sz="1200" b="1" spc="-70" dirty="0">
                          <a:solidFill>
                            <a:srgbClr val="002060"/>
                          </a:solidFill>
                          <a:latin typeface="+mn-lt"/>
                          <a:cs typeface="Trebuchet MS"/>
                        </a:rPr>
                        <a:t> </a:t>
                      </a:r>
                      <a:r>
                        <a:rPr sz="1200" b="1" spc="50" dirty="0">
                          <a:solidFill>
                            <a:srgbClr val="002060"/>
                          </a:solidFill>
                          <a:latin typeface="+mn-lt"/>
                          <a:cs typeface="Trebuchet MS"/>
                        </a:rPr>
                        <a:t>planning</a:t>
                      </a:r>
                      <a:endParaRPr sz="1200" b="1" dirty="0">
                        <a:solidFill>
                          <a:srgbClr val="002060"/>
                        </a:solidFill>
                        <a:latin typeface="+mn-lt"/>
                        <a:cs typeface="Trebuchet MS"/>
                      </a:endParaRPr>
                    </a:p>
                  </a:txBody>
                  <a:tcPr marL="0" marR="0" marT="3359" marB="0" anchor="ctr">
                    <a:lnL w="12700">
                      <a:solidFill>
                        <a:srgbClr val="231F20"/>
                      </a:solidFill>
                      <a:prstDash val="solid"/>
                    </a:lnL>
                    <a:lnR w="6350" cap="flat" cmpd="sng" algn="ctr">
                      <a:solidFill>
                        <a:srgbClr val="231F20"/>
                      </a:solidFill>
                      <a:prstDash val="solid"/>
                      <a:round/>
                      <a:headEnd type="none" w="med" len="med"/>
                      <a:tailEnd type="none" w="med" len="med"/>
                    </a:lnR>
                    <a:lnT w="28575" cap="flat" cmpd="sng" algn="ctr">
                      <a:solidFill>
                        <a:srgbClr val="231F20"/>
                      </a:solidFill>
                      <a:prstDash val="solid"/>
                      <a:round/>
                      <a:headEnd type="none" w="med" len="med"/>
                      <a:tailEnd type="none" w="med" len="med"/>
                    </a:lnT>
                    <a:lnB w="28575"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E5CA"/>
                    </a:solidFill>
                  </a:tcPr>
                </a:tc>
                <a:extLst>
                  <a:ext uri="{0D108BD9-81ED-4DB2-BD59-A6C34878D82A}">
                    <a16:rowId xmlns:a16="http://schemas.microsoft.com/office/drawing/2014/main" val="10005"/>
                  </a:ext>
                </a:extLst>
              </a:tr>
              <a:tr h="92031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07950">
                        <a:lnSpc>
                          <a:spcPct val="100000"/>
                        </a:lnSpc>
                        <a:spcBef>
                          <a:spcPts val="5"/>
                        </a:spcBef>
                      </a:pPr>
                      <a:r>
                        <a:rPr lang="en-GB" sz="1400" b="1" u="sng" dirty="0">
                          <a:solidFill>
                            <a:srgbClr val="002060"/>
                          </a:solidFill>
                          <a:latin typeface="+mn-lt"/>
                          <a:cs typeface="Trebuchet MS"/>
                        </a:rPr>
                        <a:t>Data,</a:t>
                      </a:r>
                      <a:r>
                        <a:rPr lang="en-GB" sz="1400" b="1" u="sng" baseline="0" dirty="0">
                          <a:solidFill>
                            <a:srgbClr val="002060"/>
                          </a:solidFill>
                          <a:latin typeface="+mn-lt"/>
                          <a:cs typeface="Trebuchet MS"/>
                        </a:rPr>
                        <a:t> IT and technology</a:t>
                      </a:r>
                      <a:endParaRPr sz="1400" b="1" u="sng" dirty="0">
                        <a:solidFill>
                          <a:srgbClr val="002060"/>
                        </a:solidFill>
                        <a:latin typeface="+mn-lt"/>
                        <a:cs typeface="Trebuchet MS"/>
                      </a:endParaRPr>
                    </a:p>
                    <a:p>
                      <a:pPr marL="281939" indent="-171450">
                        <a:lnSpc>
                          <a:spcPct val="100000"/>
                        </a:lnSpc>
                        <a:spcBef>
                          <a:spcPts val="565"/>
                        </a:spcBef>
                        <a:buFont typeface="Arial" panose="020B0604020202020204" pitchFamily="34" charset="0"/>
                        <a:buChar char="•"/>
                      </a:pPr>
                      <a:r>
                        <a:rPr sz="1200" b="1" spc="10" dirty="0">
                          <a:solidFill>
                            <a:srgbClr val="002060"/>
                          </a:solidFill>
                          <a:latin typeface="+mn-lt"/>
                          <a:cs typeface="Trebuchet MS"/>
                        </a:rPr>
                        <a:t>Linked</a:t>
                      </a:r>
                      <a:r>
                        <a:rPr sz="1200" b="1" spc="-85" dirty="0">
                          <a:solidFill>
                            <a:srgbClr val="002060"/>
                          </a:solidFill>
                          <a:latin typeface="+mn-lt"/>
                          <a:cs typeface="Trebuchet MS"/>
                        </a:rPr>
                        <a:t> </a:t>
                      </a:r>
                      <a:r>
                        <a:rPr sz="1200" b="1" spc="5" dirty="0">
                          <a:solidFill>
                            <a:srgbClr val="002060"/>
                          </a:solidFill>
                          <a:latin typeface="+mn-lt"/>
                          <a:cs typeface="Trebuchet MS"/>
                        </a:rPr>
                        <a:t>health</a:t>
                      </a:r>
                      <a:r>
                        <a:rPr sz="1200" b="1" spc="-80" dirty="0">
                          <a:solidFill>
                            <a:srgbClr val="002060"/>
                          </a:solidFill>
                          <a:latin typeface="+mn-lt"/>
                          <a:cs typeface="Trebuchet MS"/>
                        </a:rPr>
                        <a:t> </a:t>
                      </a:r>
                      <a:r>
                        <a:rPr sz="1200" b="1" spc="40" dirty="0">
                          <a:solidFill>
                            <a:srgbClr val="002060"/>
                          </a:solidFill>
                          <a:latin typeface="+mn-lt"/>
                          <a:cs typeface="Trebuchet MS"/>
                        </a:rPr>
                        <a:t>and</a:t>
                      </a:r>
                      <a:r>
                        <a:rPr sz="1200" b="1" spc="-80" dirty="0">
                          <a:solidFill>
                            <a:srgbClr val="002060"/>
                          </a:solidFill>
                          <a:latin typeface="+mn-lt"/>
                          <a:cs typeface="Trebuchet MS"/>
                        </a:rPr>
                        <a:t> </a:t>
                      </a:r>
                      <a:r>
                        <a:rPr sz="1200" b="1" spc="-20" dirty="0">
                          <a:solidFill>
                            <a:srgbClr val="002060"/>
                          </a:solidFill>
                          <a:latin typeface="+mn-lt"/>
                          <a:cs typeface="Trebuchet MS"/>
                        </a:rPr>
                        <a:t>social</a:t>
                      </a:r>
                      <a:r>
                        <a:rPr sz="1200" b="1" spc="-80" dirty="0">
                          <a:solidFill>
                            <a:srgbClr val="002060"/>
                          </a:solidFill>
                          <a:latin typeface="+mn-lt"/>
                          <a:cs typeface="Trebuchet MS"/>
                        </a:rPr>
                        <a:t> </a:t>
                      </a:r>
                      <a:r>
                        <a:rPr sz="1200" b="1" spc="-25" dirty="0">
                          <a:solidFill>
                            <a:srgbClr val="002060"/>
                          </a:solidFill>
                          <a:latin typeface="+mn-lt"/>
                          <a:cs typeface="Trebuchet MS"/>
                        </a:rPr>
                        <a:t>care</a:t>
                      </a:r>
                      <a:r>
                        <a:rPr sz="1200" b="1" spc="-80" dirty="0">
                          <a:solidFill>
                            <a:srgbClr val="002060"/>
                          </a:solidFill>
                          <a:latin typeface="+mn-lt"/>
                          <a:cs typeface="Trebuchet MS"/>
                        </a:rPr>
                        <a:t> </a:t>
                      </a:r>
                      <a:r>
                        <a:rPr sz="1200" b="1" spc="10" dirty="0">
                          <a:solidFill>
                            <a:srgbClr val="002060"/>
                          </a:solidFill>
                          <a:latin typeface="+mn-lt"/>
                          <a:cs typeface="Trebuchet MS"/>
                        </a:rPr>
                        <a:t>data</a:t>
                      </a:r>
                      <a:r>
                        <a:rPr sz="1200" b="1" spc="-80" dirty="0">
                          <a:solidFill>
                            <a:srgbClr val="002060"/>
                          </a:solidFill>
                          <a:latin typeface="+mn-lt"/>
                          <a:cs typeface="Trebuchet MS"/>
                        </a:rPr>
                        <a:t> </a:t>
                      </a:r>
                      <a:r>
                        <a:rPr sz="1200" b="1" spc="-35" dirty="0">
                          <a:solidFill>
                            <a:srgbClr val="002060"/>
                          </a:solidFill>
                          <a:latin typeface="+mn-lt"/>
                          <a:cs typeface="Trebuchet MS"/>
                        </a:rPr>
                        <a:t>sets</a:t>
                      </a:r>
                      <a:endParaRPr sz="1200" b="1" dirty="0">
                        <a:solidFill>
                          <a:srgbClr val="002060"/>
                        </a:solidFill>
                        <a:latin typeface="+mn-lt"/>
                        <a:cs typeface="Trebuchet MS"/>
                      </a:endParaRPr>
                    </a:p>
                    <a:p>
                      <a:pPr marL="281939" indent="-171450">
                        <a:lnSpc>
                          <a:spcPct val="100000"/>
                        </a:lnSpc>
                        <a:spcBef>
                          <a:spcPts val="640"/>
                        </a:spcBef>
                        <a:buFont typeface="Arial" panose="020B0604020202020204" pitchFamily="34" charset="0"/>
                        <a:buChar char="•"/>
                      </a:pPr>
                      <a:r>
                        <a:rPr sz="1200" b="1" dirty="0">
                          <a:solidFill>
                            <a:srgbClr val="002060"/>
                          </a:solidFill>
                          <a:latin typeface="+mn-lt"/>
                          <a:cs typeface="Trebuchet MS"/>
                        </a:rPr>
                        <a:t>Access</a:t>
                      </a:r>
                      <a:r>
                        <a:rPr sz="1200" b="1" spc="-35" dirty="0">
                          <a:solidFill>
                            <a:srgbClr val="002060"/>
                          </a:solidFill>
                          <a:latin typeface="+mn-lt"/>
                          <a:cs typeface="Trebuchet MS"/>
                        </a:rPr>
                        <a:t> </a:t>
                      </a:r>
                      <a:r>
                        <a:rPr sz="1200" b="1" spc="40" dirty="0">
                          <a:solidFill>
                            <a:srgbClr val="002060"/>
                          </a:solidFill>
                          <a:latin typeface="+mn-lt"/>
                          <a:cs typeface="Trebuchet MS"/>
                        </a:rPr>
                        <a:t>to</a:t>
                      </a:r>
                      <a:r>
                        <a:rPr sz="1200" b="1" spc="-30" dirty="0">
                          <a:solidFill>
                            <a:srgbClr val="002060"/>
                          </a:solidFill>
                          <a:latin typeface="+mn-lt"/>
                          <a:cs typeface="Trebuchet MS"/>
                        </a:rPr>
                        <a:t> </a:t>
                      </a:r>
                      <a:r>
                        <a:rPr sz="1200" b="1" spc="25" dirty="0">
                          <a:solidFill>
                            <a:srgbClr val="002060"/>
                          </a:solidFill>
                          <a:latin typeface="+mn-lt"/>
                          <a:cs typeface="Trebuchet MS"/>
                        </a:rPr>
                        <a:t>the</a:t>
                      </a:r>
                      <a:r>
                        <a:rPr sz="1200" b="1" spc="-30" dirty="0">
                          <a:solidFill>
                            <a:srgbClr val="002060"/>
                          </a:solidFill>
                          <a:latin typeface="+mn-lt"/>
                          <a:cs typeface="Trebuchet MS"/>
                        </a:rPr>
                        <a:t> </a:t>
                      </a:r>
                      <a:r>
                        <a:rPr sz="1200" b="1" spc="-5" dirty="0">
                          <a:solidFill>
                            <a:srgbClr val="002060"/>
                          </a:solidFill>
                          <a:latin typeface="+mn-lt"/>
                          <a:cs typeface="Trebuchet MS"/>
                        </a:rPr>
                        <a:t>care</a:t>
                      </a:r>
                      <a:r>
                        <a:rPr sz="1200" b="1" spc="-30" dirty="0">
                          <a:solidFill>
                            <a:srgbClr val="002060"/>
                          </a:solidFill>
                          <a:latin typeface="+mn-lt"/>
                          <a:cs typeface="Trebuchet MS"/>
                        </a:rPr>
                        <a:t> </a:t>
                      </a:r>
                      <a:r>
                        <a:rPr sz="1200" b="1" spc="15" dirty="0">
                          <a:solidFill>
                            <a:srgbClr val="002060"/>
                          </a:solidFill>
                          <a:latin typeface="+mn-lt"/>
                          <a:cs typeface="Trebuchet MS"/>
                        </a:rPr>
                        <a:t>record</a:t>
                      </a:r>
                      <a:r>
                        <a:rPr sz="1200" b="1" spc="-30" dirty="0">
                          <a:solidFill>
                            <a:srgbClr val="002060"/>
                          </a:solidFill>
                          <a:latin typeface="+mn-lt"/>
                          <a:cs typeface="Trebuchet MS"/>
                        </a:rPr>
                        <a:t> </a:t>
                      </a:r>
                      <a:r>
                        <a:rPr sz="1200" b="1" spc="55" dirty="0">
                          <a:solidFill>
                            <a:srgbClr val="002060"/>
                          </a:solidFill>
                          <a:latin typeface="+mn-lt"/>
                          <a:cs typeface="Trebuchet MS"/>
                        </a:rPr>
                        <a:t>and</a:t>
                      </a:r>
                      <a:r>
                        <a:rPr sz="1200" b="1" spc="-30" dirty="0">
                          <a:solidFill>
                            <a:srgbClr val="002060"/>
                          </a:solidFill>
                          <a:latin typeface="+mn-lt"/>
                          <a:cs typeface="Trebuchet MS"/>
                        </a:rPr>
                        <a:t> </a:t>
                      </a:r>
                      <a:r>
                        <a:rPr sz="1200" b="1" dirty="0">
                          <a:solidFill>
                            <a:srgbClr val="002060"/>
                          </a:solidFill>
                          <a:latin typeface="+mn-lt"/>
                          <a:cs typeface="Trebuchet MS"/>
                        </a:rPr>
                        <a:t>secure</a:t>
                      </a:r>
                      <a:r>
                        <a:rPr sz="1200" b="1" spc="-30" dirty="0">
                          <a:solidFill>
                            <a:srgbClr val="002060"/>
                          </a:solidFill>
                          <a:latin typeface="+mn-lt"/>
                          <a:cs typeface="Trebuchet MS"/>
                        </a:rPr>
                        <a:t> </a:t>
                      </a:r>
                      <a:r>
                        <a:rPr sz="1200" b="1" spc="15" dirty="0">
                          <a:solidFill>
                            <a:srgbClr val="002060"/>
                          </a:solidFill>
                          <a:latin typeface="+mn-lt"/>
                          <a:cs typeface="Trebuchet MS"/>
                        </a:rPr>
                        <a:t>email</a:t>
                      </a:r>
                      <a:endParaRPr sz="1200" b="1" dirty="0">
                        <a:solidFill>
                          <a:srgbClr val="002060"/>
                        </a:solidFill>
                        <a:latin typeface="+mn-lt"/>
                        <a:cs typeface="Trebuchet MS"/>
                      </a:endParaRPr>
                    </a:p>
                  </a:txBody>
                  <a:tcPr marL="0" marR="0" marT="0" marB="0" anchor="ctr">
                    <a:lnL w="12700">
                      <a:solidFill>
                        <a:srgbClr val="231F20"/>
                      </a:solidFill>
                      <a:prstDash val="solid"/>
                    </a:lnL>
                    <a:lnR w="6350" cap="flat" cmpd="sng" algn="ctr">
                      <a:solidFill>
                        <a:srgbClr val="231F20"/>
                      </a:solidFill>
                      <a:prstDash val="solid"/>
                      <a:round/>
                      <a:headEnd type="none" w="med" len="med"/>
                      <a:tailEnd type="none" w="med" len="med"/>
                    </a:lnR>
                    <a:lnT w="28575"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DADFE3"/>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13950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26</a:t>
            </a:fld>
            <a:endParaRPr lang="en-US" dirty="0">
              <a:solidFill>
                <a:srgbClr val="005EB8"/>
              </a:solidFill>
            </a:endParaRPr>
          </a:p>
        </p:txBody>
      </p:sp>
      <p:sp>
        <p:nvSpPr>
          <p:cNvPr id="7" name="TextBox 6">
            <a:extLst>
              <a:ext uri="{FF2B5EF4-FFF2-40B4-BE49-F238E27FC236}">
                <a16:creationId xmlns:a16="http://schemas.microsoft.com/office/drawing/2014/main" id="{4B2A4F32-FEEC-42BC-9B0D-207D0926B741}"/>
              </a:ext>
            </a:extLst>
          </p:cNvPr>
          <p:cNvSpPr txBox="1"/>
          <p:nvPr/>
        </p:nvSpPr>
        <p:spPr>
          <a:xfrm>
            <a:off x="1586756" y="444718"/>
            <a:ext cx="7466533" cy="578042"/>
          </a:xfrm>
          <a:prstGeom prst="rect">
            <a:avLst/>
          </a:prstGeom>
          <a:noFill/>
        </p:spPr>
        <p:txBody>
          <a:bodyPr wrap="square" lIns="100006" tIns="50006" rIns="100006" bIns="50006" rtlCol="0">
            <a:spAutoFit/>
          </a:bodyPr>
          <a:lstStyle/>
          <a:p>
            <a:pPr defTabSz="1000343"/>
            <a:r>
              <a:rPr lang="en-GB" sz="3100" b="1" dirty="0">
                <a:solidFill>
                  <a:srgbClr val="005EB8"/>
                </a:solidFill>
              </a:rPr>
              <a:t>Significant 7  </a:t>
            </a:r>
          </a:p>
        </p:txBody>
      </p:sp>
      <p:sp>
        <p:nvSpPr>
          <p:cNvPr id="2" name="Rectangle 1"/>
          <p:cNvSpPr/>
          <p:nvPr/>
        </p:nvSpPr>
        <p:spPr>
          <a:xfrm>
            <a:off x="334841" y="1476390"/>
            <a:ext cx="9571160" cy="4255972"/>
          </a:xfrm>
          <a:prstGeom prst="rect">
            <a:avLst/>
          </a:prstGeom>
        </p:spPr>
        <p:txBody>
          <a:bodyPr wrap="square" lIns="100006" tIns="50006" rIns="100006" bIns="50006">
            <a:spAutoFit/>
          </a:bodyPr>
          <a:lstStyle/>
          <a:p>
            <a:pPr defTabSz="1000343"/>
            <a:r>
              <a:rPr lang="en-GB" sz="1800" dirty="0">
                <a:solidFill>
                  <a:srgbClr val="005EB8"/>
                </a:solidFill>
              </a:rPr>
              <a:t>Significant 7 training and tools have been designed to help Care Home staff identify deteriorating residents, improve communications within the home and take appropriate action to meet each individual’s needs. </a:t>
            </a:r>
          </a:p>
          <a:p>
            <a:pPr defTabSz="1000343"/>
            <a:endParaRPr lang="en-GB" dirty="0">
              <a:solidFill>
                <a:srgbClr val="005EB8"/>
              </a:solidFill>
            </a:endParaRPr>
          </a:p>
          <a:p>
            <a:pPr defTabSz="1000343"/>
            <a:r>
              <a:rPr lang="en-GB" sz="1800" dirty="0">
                <a:solidFill>
                  <a:srgbClr val="005EB8"/>
                </a:solidFill>
              </a:rPr>
              <a:t>Evaluation of previous projects identified…</a:t>
            </a:r>
          </a:p>
          <a:p>
            <a:pPr defTabSz="1000343"/>
            <a:endParaRPr lang="en-GB" dirty="0">
              <a:solidFill>
                <a:srgbClr val="005EB8"/>
              </a:solidFill>
            </a:endParaRPr>
          </a:p>
          <a:p>
            <a:pPr marL="284302" indent="-284302" defTabSz="1000343">
              <a:buFont typeface="Arial" pitchFamily="34" charset="0"/>
              <a:buChar char="•"/>
            </a:pPr>
            <a:r>
              <a:rPr lang="en-GB" sz="1700" b="1" u="sng" dirty="0">
                <a:solidFill>
                  <a:srgbClr val="7C2855">
                    <a:lumMod val="60000"/>
                    <a:lumOff val="40000"/>
                  </a:srgbClr>
                </a:solidFill>
              </a:rPr>
              <a:t>Reduction </a:t>
            </a:r>
            <a:r>
              <a:rPr lang="en-GB" sz="1700" b="1" dirty="0">
                <a:solidFill>
                  <a:srgbClr val="7C2855">
                    <a:lumMod val="60000"/>
                    <a:lumOff val="40000"/>
                  </a:srgbClr>
                </a:solidFill>
              </a:rPr>
              <a:t>in Emergency Department admissions by </a:t>
            </a:r>
            <a:r>
              <a:rPr lang="en-GB" sz="1700" b="1" u="sng" dirty="0">
                <a:solidFill>
                  <a:srgbClr val="7C2855">
                    <a:lumMod val="60000"/>
                    <a:lumOff val="40000"/>
                  </a:srgbClr>
                </a:solidFill>
              </a:rPr>
              <a:t>31%</a:t>
            </a:r>
            <a:r>
              <a:rPr lang="en-GB" sz="1700" b="1" dirty="0">
                <a:solidFill>
                  <a:srgbClr val="7C2855">
                    <a:lumMod val="60000"/>
                    <a:lumOff val="40000"/>
                  </a:srgbClr>
                </a:solidFill>
              </a:rPr>
              <a:t> </a:t>
            </a:r>
            <a:r>
              <a:rPr lang="en-GB" sz="1700" dirty="0">
                <a:solidFill>
                  <a:srgbClr val="005EB8"/>
                </a:solidFill>
              </a:rPr>
              <a:t>in care homes and </a:t>
            </a:r>
            <a:r>
              <a:rPr lang="en-GB" sz="1700" b="1" u="sng" dirty="0">
                <a:solidFill>
                  <a:srgbClr val="7C2855">
                    <a:lumMod val="60000"/>
                    <a:lumOff val="40000"/>
                  </a:srgbClr>
                </a:solidFill>
              </a:rPr>
              <a:t>50%</a:t>
            </a:r>
            <a:r>
              <a:rPr lang="en-GB" sz="1700" dirty="0">
                <a:solidFill>
                  <a:srgbClr val="005EB8"/>
                </a:solidFill>
              </a:rPr>
              <a:t> in special sheltered accommodation</a:t>
            </a:r>
          </a:p>
          <a:p>
            <a:pPr defTabSz="1000343"/>
            <a:endParaRPr lang="en-GB" sz="1700" dirty="0">
              <a:solidFill>
                <a:srgbClr val="005EB8"/>
              </a:solidFill>
            </a:endParaRPr>
          </a:p>
          <a:p>
            <a:pPr marL="284302" indent="-284302" defTabSz="1000343">
              <a:buFont typeface="Arial" pitchFamily="34" charset="0"/>
              <a:buChar char="•"/>
            </a:pPr>
            <a:r>
              <a:rPr lang="en-GB" sz="1700" b="1" u="sng" dirty="0">
                <a:solidFill>
                  <a:srgbClr val="7C2855">
                    <a:lumMod val="60000"/>
                    <a:lumOff val="40000"/>
                  </a:srgbClr>
                </a:solidFill>
              </a:rPr>
              <a:t>Reduction</a:t>
            </a:r>
            <a:r>
              <a:rPr lang="en-GB" sz="1700" b="1" dirty="0">
                <a:solidFill>
                  <a:srgbClr val="7C2855">
                    <a:lumMod val="60000"/>
                    <a:lumOff val="40000"/>
                  </a:srgbClr>
                </a:solidFill>
              </a:rPr>
              <a:t> in falls by </a:t>
            </a:r>
            <a:r>
              <a:rPr lang="en-GB" sz="1700" b="1" u="sng" dirty="0">
                <a:solidFill>
                  <a:srgbClr val="7C2855">
                    <a:lumMod val="60000"/>
                    <a:lumOff val="40000"/>
                  </a:srgbClr>
                </a:solidFill>
              </a:rPr>
              <a:t>17%</a:t>
            </a:r>
          </a:p>
          <a:p>
            <a:pPr defTabSz="1000343"/>
            <a:endParaRPr lang="en-GB" sz="1700" dirty="0">
              <a:solidFill>
                <a:srgbClr val="005EB8"/>
              </a:solidFill>
            </a:endParaRPr>
          </a:p>
          <a:p>
            <a:pPr marL="284302" indent="-284302" defTabSz="1000343">
              <a:buFont typeface="Arial" pitchFamily="34" charset="0"/>
              <a:buChar char="•"/>
            </a:pPr>
            <a:r>
              <a:rPr lang="en-GB" sz="1700" b="1" u="sng" dirty="0">
                <a:solidFill>
                  <a:srgbClr val="7C2855">
                    <a:lumMod val="60000"/>
                    <a:lumOff val="40000"/>
                  </a:srgbClr>
                </a:solidFill>
              </a:rPr>
              <a:t>Reduction</a:t>
            </a:r>
            <a:r>
              <a:rPr lang="en-GB" sz="1700" b="1" dirty="0">
                <a:solidFill>
                  <a:srgbClr val="7C2855">
                    <a:lumMod val="60000"/>
                    <a:lumOff val="40000"/>
                  </a:srgbClr>
                </a:solidFill>
              </a:rPr>
              <a:t> in pressure ulcers by </a:t>
            </a:r>
            <a:r>
              <a:rPr lang="en-GB" sz="1700" b="1" u="sng" dirty="0">
                <a:solidFill>
                  <a:srgbClr val="7C2855">
                    <a:lumMod val="60000"/>
                    <a:lumOff val="40000"/>
                  </a:srgbClr>
                </a:solidFill>
              </a:rPr>
              <a:t>23%</a:t>
            </a:r>
          </a:p>
          <a:p>
            <a:pPr marL="312621" indent="-312621" defTabSz="1000343">
              <a:buFontTx/>
              <a:buChar char="-"/>
            </a:pPr>
            <a:endParaRPr lang="en-GB" dirty="0">
              <a:solidFill>
                <a:srgbClr val="005EB8"/>
              </a:solidFill>
            </a:endParaRPr>
          </a:p>
          <a:p>
            <a:pPr defTabSz="1000343"/>
            <a:r>
              <a:rPr lang="en-GB" sz="1800" i="1" dirty="0">
                <a:solidFill>
                  <a:srgbClr val="005EB8"/>
                </a:solidFill>
              </a:rPr>
              <a:t>Significant 7 has been designed by the North East London Foundation Trust (NELFT) and BHR CCG teams</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25984" y="137471"/>
            <a:ext cx="1338943" cy="1212409"/>
          </a:xfrm>
          <a:prstGeom prst="rect">
            <a:avLst/>
          </a:prstGeom>
        </p:spPr>
      </p:pic>
    </p:spTree>
    <p:extLst>
      <p:ext uri="{BB962C8B-B14F-4D97-AF65-F5344CB8AC3E}">
        <p14:creationId xmlns:p14="http://schemas.microsoft.com/office/powerpoint/2010/main" val="3324352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27</a:t>
            </a:fld>
            <a:endParaRPr lang="en-US" dirty="0">
              <a:solidFill>
                <a:srgbClr val="005EB8"/>
              </a:solidFill>
            </a:endParaRPr>
          </a:p>
        </p:txBody>
      </p:sp>
      <p:sp>
        <p:nvSpPr>
          <p:cNvPr id="7" name="TextBox 6">
            <a:extLst>
              <a:ext uri="{FF2B5EF4-FFF2-40B4-BE49-F238E27FC236}">
                <a16:creationId xmlns:a16="http://schemas.microsoft.com/office/drawing/2014/main" id="{4B2A4F32-FEEC-42BC-9B0D-207D0926B741}"/>
              </a:ext>
            </a:extLst>
          </p:cNvPr>
          <p:cNvSpPr txBox="1"/>
          <p:nvPr/>
        </p:nvSpPr>
        <p:spPr>
          <a:xfrm>
            <a:off x="411090" y="199600"/>
            <a:ext cx="7466533" cy="1055096"/>
          </a:xfrm>
          <a:prstGeom prst="rect">
            <a:avLst/>
          </a:prstGeom>
          <a:noFill/>
        </p:spPr>
        <p:txBody>
          <a:bodyPr wrap="square" lIns="100006" tIns="50006" rIns="100006" bIns="50006" rtlCol="0">
            <a:spAutoFit/>
          </a:bodyPr>
          <a:lstStyle/>
          <a:p>
            <a:pPr defTabSz="1000343"/>
            <a:r>
              <a:rPr lang="en-GB" sz="3100" b="1" dirty="0">
                <a:solidFill>
                  <a:srgbClr val="005EB8"/>
                </a:solidFill>
              </a:rPr>
              <a:t>End of Life Care in a care home - What’s best for Lily?</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86134" y="1157623"/>
            <a:ext cx="4788361" cy="259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1"/>
          <p:cNvSpPr txBox="1">
            <a:spLocks/>
          </p:cNvSpPr>
          <p:nvPr/>
        </p:nvSpPr>
        <p:spPr>
          <a:xfrm>
            <a:off x="-31142" y="1153751"/>
            <a:ext cx="4689336" cy="2307358"/>
          </a:xfrm>
          <a:prstGeom prst="rect">
            <a:avLst/>
          </a:prstGeom>
        </p:spPr>
        <p:txBody>
          <a:bodyPr vert="horz" lIns="99801" tIns="49909" rIns="99801" bIns="49909" rtlCol="0">
            <a:noAutofit/>
          </a:bodyPr>
          <a:lstStyle>
            <a:lvl1pPr marL="342203" indent="-34220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1437" indent="-285156"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0671" indent="-22813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596938" indent="-22813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3204" indent="-22813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09474" indent="-228133" algn="l" defTabSz="456265" rtl="0" eaLnBrk="1" latinLnBrk="0" hangingPunct="1">
              <a:spcBef>
                <a:spcPct val="20000"/>
              </a:spcBef>
              <a:buFont typeface="Arial"/>
              <a:buChar char="•"/>
              <a:defRPr sz="2000" kern="1200">
                <a:solidFill>
                  <a:schemeClr val="tx1"/>
                </a:solidFill>
                <a:latin typeface="+mn-lt"/>
                <a:ea typeface="+mn-ea"/>
                <a:cs typeface="+mn-cs"/>
              </a:defRPr>
            </a:lvl6pPr>
            <a:lvl7pPr marL="2965742" indent="-228133" algn="l" defTabSz="456265" rtl="0" eaLnBrk="1" latinLnBrk="0" hangingPunct="1">
              <a:spcBef>
                <a:spcPct val="20000"/>
              </a:spcBef>
              <a:buFont typeface="Arial"/>
              <a:buChar char="•"/>
              <a:defRPr sz="2000" kern="1200">
                <a:solidFill>
                  <a:schemeClr val="tx1"/>
                </a:solidFill>
                <a:latin typeface="+mn-lt"/>
                <a:ea typeface="+mn-ea"/>
                <a:cs typeface="+mn-cs"/>
              </a:defRPr>
            </a:lvl7pPr>
            <a:lvl8pPr marL="3422011" indent="-228133" algn="l" defTabSz="456265" rtl="0" eaLnBrk="1" latinLnBrk="0" hangingPunct="1">
              <a:spcBef>
                <a:spcPct val="20000"/>
              </a:spcBef>
              <a:buFont typeface="Arial"/>
              <a:buChar char="•"/>
              <a:defRPr sz="2000" kern="1200">
                <a:solidFill>
                  <a:schemeClr val="tx1"/>
                </a:solidFill>
                <a:latin typeface="+mn-lt"/>
                <a:ea typeface="+mn-ea"/>
                <a:cs typeface="+mn-cs"/>
              </a:defRPr>
            </a:lvl8pPr>
            <a:lvl9pPr marL="3878284" indent="-228133" algn="l" defTabSz="456265"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3087"/>
              </a:buClr>
              <a:buNone/>
            </a:pPr>
            <a:r>
              <a:rPr lang="en-GB" sz="2000" dirty="0">
                <a:solidFill>
                  <a:srgbClr val="005EB8"/>
                </a:solidFill>
              </a:rPr>
              <a:t>London has:</a:t>
            </a:r>
          </a:p>
          <a:p>
            <a:pPr>
              <a:buClr>
                <a:srgbClr val="003087"/>
              </a:buClr>
              <a:buFont typeface="Wingdings" panose="05000000000000000000" pitchFamily="2" charset="2"/>
              <a:buChar char="Ø"/>
            </a:pPr>
            <a:r>
              <a:rPr lang="en-GB" sz="2000" dirty="0">
                <a:solidFill>
                  <a:srgbClr val="005EB8"/>
                </a:solidFill>
              </a:rPr>
              <a:t>Fewer deaths in care homes (14.9% vs. 22.4% across England)</a:t>
            </a:r>
          </a:p>
          <a:p>
            <a:pPr>
              <a:buClr>
                <a:srgbClr val="003087"/>
              </a:buClr>
              <a:buFont typeface="Wingdings" panose="05000000000000000000" pitchFamily="2" charset="2"/>
              <a:buChar char="Ø"/>
            </a:pPr>
            <a:r>
              <a:rPr lang="en-GB" sz="2000" dirty="0">
                <a:solidFill>
                  <a:srgbClr val="005EB8"/>
                </a:solidFill>
              </a:rPr>
              <a:t>More deaths in hospital (52.5% vs. 46.0% across England)</a:t>
            </a:r>
          </a:p>
          <a:p>
            <a:pPr>
              <a:buClr>
                <a:srgbClr val="003087"/>
              </a:buClr>
              <a:buFont typeface="Wingdings" panose="05000000000000000000" pitchFamily="2" charset="2"/>
              <a:buChar char="Ø"/>
            </a:pPr>
            <a:r>
              <a:rPr lang="en-GB" sz="2000" dirty="0">
                <a:solidFill>
                  <a:srgbClr val="005EB8"/>
                </a:solidFill>
              </a:rPr>
              <a:t>Fewer deaths in usual place of residence (38.0% v. 46.0% across England)</a:t>
            </a:r>
          </a:p>
          <a:p>
            <a:pPr marL="0" indent="0">
              <a:buClr>
                <a:srgbClr val="005EB8"/>
              </a:buClr>
              <a:buNone/>
            </a:pPr>
            <a:endParaRPr lang="en-GB" sz="2000" dirty="0">
              <a:solidFill>
                <a:srgbClr val="005EB8"/>
              </a:solidFill>
            </a:endParaRPr>
          </a:p>
          <a:p>
            <a:pPr marL="0" indent="0">
              <a:buClr>
                <a:srgbClr val="003087"/>
              </a:buClr>
              <a:buNone/>
            </a:pPr>
            <a:endParaRPr lang="en-GB" sz="2000" dirty="0">
              <a:solidFill>
                <a:srgbClr val="005EB8"/>
              </a:solidFill>
            </a:endParaRPr>
          </a:p>
          <a:p>
            <a:pPr marL="0" indent="0">
              <a:buClr>
                <a:srgbClr val="003087"/>
              </a:buClr>
              <a:buNone/>
            </a:pPr>
            <a:endParaRPr lang="en-GB" sz="2000" dirty="0">
              <a:solidFill>
                <a:srgbClr val="005EB8"/>
              </a:solidFill>
            </a:endParaRPr>
          </a:p>
        </p:txBody>
      </p:sp>
      <p:sp>
        <p:nvSpPr>
          <p:cNvPr id="10" name="Content Placeholder 1"/>
          <p:cNvSpPr txBox="1">
            <a:spLocks/>
          </p:cNvSpPr>
          <p:nvPr/>
        </p:nvSpPr>
        <p:spPr>
          <a:xfrm>
            <a:off x="23417" y="3747995"/>
            <a:ext cx="10380697" cy="3068118"/>
          </a:xfrm>
          <a:prstGeom prst="rect">
            <a:avLst/>
          </a:prstGeom>
        </p:spPr>
        <p:txBody>
          <a:bodyPr vert="horz" lIns="99801" tIns="49909" rIns="99801" bIns="49909" rtlCol="0">
            <a:noAutofit/>
          </a:bodyPr>
          <a:lstStyle>
            <a:lvl1pPr marL="342203" indent="-34220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1437" indent="-285156"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0671" indent="-22813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596938" indent="-22813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3204" indent="-228133" algn="l" defTabSz="456265"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09474" indent="-228133" algn="l" defTabSz="456265" rtl="0" eaLnBrk="1" latinLnBrk="0" hangingPunct="1">
              <a:spcBef>
                <a:spcPct val="20000"/>
              </a:spcBef>
              <a:buFont typeface="Arial"/>
              <a:buChar char="•"/>
              <a:defRPr sz="2000" kern="1200">
                <a:solidFill>
                  <a:schemeClr val="tx1"/>
                </a:solidFill>
                <a:latin typeface="+mn-lt"/>
                <a:ea typeface="+mn-ea"/>
                <a:cs typeface="+mn-cs"/>
              </a:defRPr>
            </a:lvl6pPr>
            <a:lvl7pPr marL="2965742" indent="-228133" algn="l" defTabSz="456265" rtl="0" eaLnBrk="1" latinLnBrk="0" hangingPunct="1">
              <a:spcBef>
                <a:spcPct val="20000"/>
              </a:spcBef>
              <a:buFont typeface="Arial"/>
              <a:buChar char="•"/>
              <a:defRPr sz="2000" kern="1200">
                <a:solidFill>
                  <a:schemeClr val="tx1"/>
                </a:solidFill>
                <a:latin typeface="+mn-lt"/>
                <a:ea typeface="+mn-ea"/>
                <a:cs typeface="+mn-cs"/>
              </a:defRPr>
            </a:lvl7pPr>
            <a:lvl8pPr marL="3422011" indent="-228133" algn="l" defTabSz="456265" rtl="0" eaLnBrk="1" latinLnBrk="0" hangingPunct="1">
              <a:spcBef>
                <a:spcPct val="20000"/>
              </a:spcBef>
              <a:buFont typeface="Arial"/>
              <a:buChar char="•"/>
              <a:defRPr sz="2000" kern="1200">
                <a:solidFill>
                  <a:schemeClr val="tx1"/>
                </a:solidFill>
                <a:latin typeface="+mn-lt"/>
                <a:ea typeface="+mn-ea"/>
                <a:cs typeface="+mn-cs"/>
              </a:defRPr>
            </a:lvl8pPr>
            <a:lvl9pPr marL="3878284" indent="-228133" algn="l" defTabSz="456265"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3087"/>
              </a:buClr>
              <a:buNone/>
            </a:pPr>
            <a:r>
              <a:rPr lang="en-GB" sz="2000" dirty="0">
                <a:solidFill>
                  <a:srgbClr val="005EB8"/>
                </a:solidFill>
              </a:rPr>
              <a:t>UCLPartners (Academic Health Science Network) have been commissioned by Health Education England to develop and deliver </a:t>
            </a:r>
            <a:r>
              <a:rPr lang="en-GB" sz="2000" b="1" i="1" dirty="0">
                <a:solidFill>
                  <a:srgbClr val="005EB8"/>
                </a:solidFill>
              </a:rPr>
              <a:t>What’s best for Lily?</a:t>
            </a:r>
            <a:r>
              <a:rPr lang="en-GB" sz="2000" dirty="0">
                <a:solidFill>
                  <a:srgbClr val="005EB8"/>
                </a:solidFill>
              </a:rPr>
              <a:t> Free innovative educational resources specifically designed  for care home staff. To help staff  provide high quality care and support to residents in their final weeks of life,  meeting  CQC standards</a:t>
            </a:r>
          </a:p>
          <a:p>
            <a:pPr marL="0" indent="0">
              <a:buClr>
                <a:srgbClr val="003087"/>
              </a:buClr>
              <a:buNone/>
            </a:pPr>
            <a:endParaRPr lang="en-GB" sz="1300" dirty="0">
              <a:solidFill>
                <a:srgbClr val="005EB8"/>
              </a:solidFill>
            </a:endParaRPr>
          </a:p>
          <a:p>
            <a:pPr marL="0" indent="0">
              <a:buClr>
                <a:srgbClr val="003087"/>
              </a:buClr>
              <a:buNone/>
            </a:pPr>
            <a:r>
              <a:rPr lang="en-GB" sz="2000" dirty="0">
                <a:solidFill>
                  <a:srgbClr val="005EB8"/>
                </a:solidFill>
              </a:rPr>
              <a:t>Care homes can choose from the following training topics:</a:t>
            </a:r>
          </a:p>
          <a:p>
            <a:pPr>
              <a:buClr>
                <a:srgbClr val="003087"/>
              </a:buClr>
            </a:pPr>
            <a:r>
              <a:rPr lang="en-GB" sz="2000" dirty="0">
                <a:solidFill>
                  <a:srgbClr val="005EB8"/>
                </a:solidFill>
              </a:rPr>
              <a:t>Supporting loved ones and advocating for dying resident</a:t>
            </a:r>
          </a:p>
          <a:p>
            <a:pPr>
              <a:buClr>
                <a:srgbClr val="003087"/>
              </a:buClr>
            </a:pPr>
            <a:r>
              <a:rPr lang="en-GB" sz="2000" dirty="0">
                <a:solidFill>
                  <a:srgbClr val="005EB8"/>
                </a:solidFill>
              </a:rPr>
              <a:t>Care in the last days of life</a:t>
            </a:r>
          </a:p>
          <a:p>
            <a:pPr>
              <a:buClr>
                <a:srgbClr val="003087"/>
              </a:buClr>
            </a:pPr>
            <a:r>
              <a:rPr lang="en-GB" sz="2000" dirty="0">
                <a:solidFill>
                  <a:srgbClr val="005EB8"/>
                </a:solidFill>
              </a:rPr>
              <a:t>Recognise and use Lily symbol when a resident is dying</a:t>
            </a:r>
          </a:p>
          <a:p>
            <a:pPr>
              <a:buClr>
                <a:srgbClr val="003087"/>
              </a:buClr>
            </a:pPr>
            <a:r>
              <a:rPr lang="en-GB" sz="2000" dirty="0">
                <a:solidFill>
                  <a:srgbClr val="005EB8"/>
                </a:solidFill>
              </a:rPr>
              <a:t>Looking after ourselves after death of a resident</a:t>
            </a:r>
          </a:p>
        </p:txBody>
      </p:sp>
    </p:spTree>
    <p:extLst>
      <p:ext uri="{BB962C8B-B14F-4D97-AF65-F5344CB8AC3E}">
        <p14:creationId xmlns:p14="http://schemas.microsoft.com/office/powerpoint/2010/main" val="3445983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5A4412F3-D35B-4E34-8A91-56A08C837701}"/>
              </a:ext>
            </a:extLst>
          </p:cNvPr>
          <p:cNvSpPr txBox="1"/>
          <p:nvPr/>
        </p:nvSpPr>
        <p:spPr>
          <a:xfrm>
            <a:off x="111676" y="158961"/>
            <a:ext cx="9134960" cy="501771"/>
          </a:xfrm>
          <a:prstGeom prst="rect">
            <a:avLst/>
          </a:prstGeom>
          <a:noFill/>
        </p:spPr>
        <p:txBody>
          <a:bodyPr wrap="square" lIns="99726" tIns="49866" rIns="99726" bIns="49866" rtlCol="0">
            <a:spAutoFit/>
          </a:bodyPr>
          <a:lstStyle/>
          <a:p>
            <a:pPr marL="0" lvl="1" indent="-301224" defTabSz="920785">
              <a:defRPr/>
            </a:pPr>
            <a:r>
              <a:rPr lang="en-GB" sz="1800" b="1" kern="0" dirty="0">
                <a:solidFill>
                  <a:srgbClr val="005EB8"/>
                </a:solidFill>
                <a:cs typeface="Arial" pitchFamily="34" charset="0"/>
              </a:rPr>
              <a:t> </a:t>
            </a:r>
            <a:r>
              <a:rPr lang="en-GB" sz="2600" b="1" kern="0" dirty="0">
                <a:solidFill>
                  <a:srgbClr val="005EB8"/>
                </a:solidFill>
                <a:cs typeface="Arial" pitchFamily="34" charset="0"/>
              </a:rPr>
              <a:t>Expected Death in the community</a:t>
            </a:r>
          </a:p>
        </p:txBody>
      </p:sp>
      <p:sp>
        <p:nvSpPr>
          <p:cNvPr id="57" name="Slide Number Placeholder 3">
            <a:extLst>
              <a:ext uri="{FF2B5EF4-FFF2-40B4-BE49-F238E27FC236}">
                <a16:creationId xmlns:a16="http://schemas.microsoft.com/office/drawing/2014/main" id="{065453C5-20FE-48CC-89CA-A54A6EEAE3FA}"/>
              </a:ext>
            </a:extLst>
          </p:cNvPr>
          <p:cNvSpPr txBox="1">
            <a:spLocks/>
          </p:cNvSpPr>
          <p:nvPr/>
        </p:nvSpPr>
        <p:spPr>
          <a:xfrm>
            <a:off x="9772621" y="6868864"/>
            <a:ext cx="612804" cy="386255"/>
          </a:xfrm>
          <a:prstGeom prst="rect">
            <a:avLst/>
          </a:prstGeom>
        </p:spPr>
        <p:txBody>
          <a:bodyPr vert="horz" lIns="99618" tIns="49817" rIns="117841" bIns="49817" rtlCol="0" anchor="ctr"/>
          <a:lstStyle>
            <a:defPPr>
              <a:defRPr lang="en-US"/>
            </a:defPPr>
            <a:lvl1pPr marL="0" algn="r" defTabSz="914400" rtl="0" eaLnBrk="1" fontAlgn="auto" latinLnBrk="0" hangingPunct="1">
              <a:spcBef>
                <a:spcPts val="0"/>
              </a:spcBef>
              <a:spcAft>
                <a:spcPts val="0"/>
              </a:spcAft>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69A4D4-169E-4C44-BC9C-7D2940D557B4}" type="slidenum">
              <a:rPr lang="en-US" smtClean="0">
                <a:solidFill>
                  <a:srgbClr val="0072C6"/>
                </a:solidFill>
              </a:rPr>
              <a:pPr>
                <a:defRPr/>
              </a:pPr>
              <a:t>28</a:t>
            </a:fld>
            <a:endParaRPr lang="en-US" dirty="0">
              <a:solidFill>
                <a:srgbClr val="0072C6"/>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34686" y="6868763"/>
            <a:ext cx="2125767" cy="19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669" y="23580"/>
            <a:ext cx="2791083" cy="74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7452" y="774922"/>
            <a:ext cx="5192713" cy="6681995"/>
          </a:xfrm>
          <a:prstGeom prst="rect">
            <a:avLst/>
          </a:prstGeom>
        </p:spPr>
        <p:txBody>
          <a:bodyPr lIns="99726" tIns="49866" rIns="99726" bIns="49866">
            <a:spAutoFit/>
          </a:bodyPr>
          <a:lstStyle/>
          <a:p>
            <a:pPr defTabSz="997270">
              <a:spcBef>
                <a:spcPts val="661"/>
              </a:spcBef>
              <a:spcAft>
                <a:spcPts val="661"/>
              </a:spcAft>
            </a:pPr>
            <a:r>
              <a:rPr lang="en-GB" sz="1800" b="1" kern="0" dirty="0">
                <a:solidFill>
                  <a:srgbClr val="3F3F3F"/>
                </a:solidFill>
              </a:rPr>
              <a:t>What?: </a:t>
            </a:r>
          </a:p>
          <a:p>
            <a:pPr marL="311781" indent="-311781" defTabSz="997270">
              <a:spcBef>
                <a:spcPts val="661"/>
              </a:spcBef>
              <a:spcAft>
                <a:spcPts val="661"/>
              </a:spcAft>
              <a:buFont typeface="Arial" pitchFamily="34" charset="0"/>
              <a:buChar char="•"/>
            </a:pPr>
            <a:r>
              <a:rPr lang="en-GB" sz="1800" kern="0" dirty="0">
                <a:solidFill>
                  <a:srgbClr val="3F3F3F"/>
                </a:solidFill>
              </a:rPr>
              <a:t>A multi-agency group consisting of partners including the police, coroners office, 111 services, LAS and the End of Life Clinical Leadership Group are working together to identify the challenges and solutions.</a:t>
            </a:r>
          </a:p>
          <a:p>
            <a:pPr defTabSz="997270">
              <a:spcBef>
                <a:spcPts val="661"/>
              </a:spcBef>
              <a:spcAft>
                <a:spcPts val="661"/>
              </a:spcAft>
            </a:pPr>
            <a:r>
              <a:rPr lang="en-GB" sz="1800" b="1" kern="0" dirty="0">
                <a:solidFill>
                  <a:srgbClr val="3F3F3F"/>
                </a:solidFill>
              </a:rPr>
              <a:t>What do we hope to achieve? </a:t>
            </a:r>
          </a:p>
          <a:p>
            <a:pPr marL="311781" indent="-311781" defTabSz="997270">
              <a:spcBef>
                <a:spcPts val="661"/>
              </a:spcBef>
              <a:spcAft>
                <a:spcPts val="661"/>
              </a:spcAft>
              <a:buFont typeface="Arial" pitchFamily="34" charset="0"/>
              <a:buChar char="•"/>
            </a:pPr>
            <a:r>
              <a:rPr lang="en-GB" sz="1800" kern="0" dirty="0">
                <a:solidFill>
                  <a:srgbClr val="3F3F3F"/>
                </a:solidFill>
              </a:rPr>
              <a:t>Increased awareness of processes and systems in place to support expected deaths </a:t>
            </a:r>
          </a:p>
          <a:p>
            <a:pPr marL="311781" indent="-311781" defTabSz="997270">
              <a:spcBef>
                <a:spcPts val="661"/>
              </a:spcBef>
              <a:spcAft>
                <a:spcPts val="661"/>
              </a:spcAft>
              <a:buFont typeface="Arial" pitchFamily="34" charset="0"/>
              <a:buChar char="•"/>
            </a:pPr>
            <a:r>
              <a:rPr lang="en-GB" sz="1800" kern="0" dirty="0">
                <a:solidFill>
                  <a:srgbClr val="3F3F3F"/>
                </a:solidFill>
              </a:rPr>
              <a:t>Support care homes to be confident in accepting 7/7 discharges from hospital with clear supported processes and consistent documentation</a:t>
            </a:r>
          </a:p>
          <a:p>
            <a:pPr marL="311781" indent="-311781" defTabSz="997270">
              <a:spcBef>
                <a:spcPts val="661"/>
              </a:spcBef>
              <a:spcAft>
                <a:spcPts val="661"/>
              </a:spcAft>
              <a:buFont typeface="Arial" pitchFamily="34" charset="0"/>
              <a:buChar char="•"/>
            </a:pPr>
            <a:r>
              <a:rPr lang="en-GB" sz="1800" kern="0" dirty="0">
                <a:solidFill>
                  <a:srgbClr val="3F3F3F"/>
                </a:solidFill>
              </a:rPr>
              <a:t>Reduce the need for the involvement of police and coroners for these cases therefore reducing unnecessary distress for carers and families. And better utilisation of resources.</a:t>
            </a:r>
          </a:p>
          <a:p>
            <a:pPr marL="311781" indent="-311781" defTabSz="997270">
              <a:spcBef>
                <a:spcPts val="661"/>
              </a:spcBef>
              <a:spcAft>
                <a:spcPts val="661"/>
              </a:spcAft>
              <a:buFont typeface="Arial" pitchFamily="34" charset="0"/>
              <a:buChar char="•"/>
            </a:pPr>
            <a:endParaRPr lang="en-GB" kern="0" dirty="0">
              <a:solidFill>
                <a:srgbClr val="3F3F3F"/>
              </a:solidFill>
            </a:endParaRPr>
          </a:p>
          <a:p>
            <a:pPr marL="311663" indent="-311663" defTabSz="997270">
              <a:spcBef>
                <a:spcPts val="661"/>
              </a:spcBef>
              <a:spcAft>
                <a:spcPts val="661"/>
              </a:spcAft>
              <a:buFont typeface="Arial" panose="020B0604020202020204" pitchFamily="34" charset="0"/>
              <a:buChar char="•"/>
            </a:pPr>
            <a:endParaRPr lang="en-GB" kern="0" dirty="0">
              <a:solidFill>
                <a:srgbClr val="003893"/>
              </a:solidFill>
            </a:endParaRPr>
          </a:p>
        </p:txBody>
      </p:sp>
      <p:pic>
        <p:nvPicPr>
          <p:cNvPr id="460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773" y="961309"/>
            <a:ext cx="2866810" cy="191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950" b="14949"/>
          <a:stretch/>
        </p:blipFill>
        <p:spPr bwMode="auto">
          <a:xfrm>
            <a:off x="6363397" y="3018037"/>
            <a:ext cx="3693176" cy="175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descr="Image result for end of life ca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3666" y="4890764"/>
            <a:ext cx="2333029" cy="217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14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29</a:t>
            </a:fld>
            <a:endParaRPr lang="en-US" dirty="0">
              <a:solidFill>
                <a:srgbClr val="005EB8"/>
              </a:solidFill>
            </a:endParaRPr>
          </a:p>
        </p:txBody>
      </p:sp>
      <p:sp>
        <p:nvSpPr>
          <p:cNvPr id="7" name="TextBox 6">
            <a:extLst>
              <a:ext uri="{FF2B5EF4-FFF2-40B4-BE49-F238E27FC236}">
                <a16:creationId xmlns:a16="http://schemas.microsoft.com/office/drawing/2014/main" id="{4B2A4F32-FEEC-42BC-9B0D-207D0926B741}"/>
              </a:ext>
            </a:extLst>
          </p:cNvPr>
          <p:cNvSpPr txBox="1"/>
          <p:nvPr/>
        </p:nvSpPr>
        <p:spPr>
          <a:xfrm>
            <a:off x="1586756" y="444718"/>
            <a:ext cx="7466533" cy="578042"/>
          </a:xfrm>
          <a:prstGeom prst="rect">
            <a:avLst/>
          </a:prstGeom>
          <a:noFill/>
        </p:spPr>
        <p:txBody>
          <a:bodyPr wrap="square" lIns="100006" tIns="50006" rIns="100006" bIns="50006" rtlCol="0">
            <a:spAutoFit/>
          </a:bodyPr>
          <a:lstStyle/>
          <a:p>
            <a:pPr defTabSz="1000343"/>
            <a:r>
              <a:rPr lang="en-GB" sz="3100" b="1" dirty="0">
                <a:solidFill>
                  <a:srgbClr val="005EB8"/>
                </a:solidFill>
              </a:rPr>
              <a:t>Significant 7  </a:t>
            </a:r>
          </a:p>
        </p:txBody>
      </p:sp>
      <p:sp>
        <p:nvSpPr>
          <p:cNvPr id="2" name="Rectangle 1"/>
          <p:cNvSpPr/>
          <p:nvPr/>
        </p:nvSpPr>
        <p:spPr>
          <a:xfrm>
            <a:off x="334841" y="1476390"/>
            <a:ext cx="9571160" cy="4255972"/>
          </a:xfrm>
          <a:prstGeom prst="rect">
            <a:avLst/>
          </a:prstGeom>
        </p:spPr>
        <p:txBody>
          <a:bodyPr wrap="square" lIns="100006" tIns="50006" rIns="100006" bIns="50006">
            <a:spAutoFit/>
          </a:bodyPr>
          <a:lstStyle/>
          <a:p>
            <a:pPr defTabSz="1000343"/>
            <a:r>
              <a:rPr lang="en-GB" sz="1800" dirty="0">
                <a:solidFill>
                  <a:srgbClr val="005EB8"/>
                </a:solidFill>
              </a:rPr>
              <a:t>Significant 7 training and tools have been designed to help Care Home staff identify deteriorating residents, improve communications within the home and take appropriate action to meet each individual’s needs. </a:t>
            </a:r>
          </a:p>
          <a:p>
            <a:pPr defTabSz="1000343"/>
            <a:endParaRPr lang="en-GB" dirty="0">
              <a:solidFill>
                <a:srgbClr val="005EB8"/>
              </a:solidFill>
            </a:endParaRPr>
          </a:p>
          <a:p>
            <a:pPr defTabSz="1000343"/>
            <a:r>
              <a:rPr lang="en-GB" sz="1800" dirty="0">
                <a:solidFill>
                  <a:srgbClr val="005EB8"/>
                </a:solidFill>
              </a:rPr>
              <a:t>Evaluation of previous projects identified…</a:t>
            </a:r>
          </a:p>
          <a:p>
            <a:pPr defTabSz="1000343"/>
            <a:endParaRPr lang="en-GB" dirty="0">
              <a:solidFill>
                <a:srgbClr val="005EB8"/>
              </a:solidFill>
            </a:endParaRPr>
          </a:p>
          <a:p>
            <a:pPr marL="284302" indent="-284302" defTabSz="1000343">
              <a:buFont typeface="Arial" pitchFamily="34" charset="0"/>
              <a:buChar char="•"/>
            </a:pPr>
            <a:r>
              <a:rPr lang="en-GB" sz="1700" b="1" u="sng" dirty="0">
                <a:solidFill>
                  <a:schemeClr val="bg2">
                    <a:lumMod val="60000"/>
                    <a:lumOff val="40000"/>
                  </a:schemeClr>
                </a:solidFill>
              </a:rPr>
              <a:t>Reduction </a:t>
            </a:r>
            <a:r>
              <a:rPr lang="en-GB" sz="1700" b="1" dirty="0">
                <a:solidFill>
                  <a:schemeClr val="bg2">
                    <a:lumMod val="60000"/>
                    <a:lumOff val="40000"/>
                  </a:schemeClr>
                </a:solidFill>
              </a:rPr>
              <a:t>in Emergency Department admissions by </a:t>
            </a:r>
            <a:r>
              <a:rPr lang="en-GB" sz="1700" b="1" u="sng" dirty="0">
                <a:solidFill>
                  <a:schemeClr val="bg2">
                    <a:lumMod val="60000"/>
                    <a:lumOff val="40000"/>
                  </a:schemeClr>
                </a:solidFill>
              </a:rPr>
              <a:t>31%</a:t>
            </a:r>
            <a:r>
              <a:rPr lang="en-GB" sz="1700" b="1" dirty="0">
                <a:solidFill>
                  <a:schemeClr val="bg2">
                    <a:lumMod val="60000"/>
                    <a:lumOff val="40000"/>
                  </a:schemeClr>
                </a:solidFill>
              </a:rPr>
              <a:t> </a:t>
            </a:r>
            <a:r>
              <a:rPr lang="en-GB" sz="1700" dirty="0">
                <a:solidFill>
                  <a:srgbClr val="005EB8"/>
                </a:solidFill>
              </a:rPr>
              <a:t>in care homes and </a:t>
            </a:r>
            <a:r>
              <a:rPr lang="en-GB" sz="1700" b="1" u="sng" dirty="0">
                <a:solidFill>
                  <a:schemeClr val="bg2">
                    <a:lumMod val="60000"/>
                    <a:lumOff val="40000"/>
                  </a:schemeClr>
                </a:solidFill>
              </a:rPr>
              <a:t>50%</a:t>
            </a:r>
            <a:r>
              <a:rPr lang="en-GB" sz="1700" dirty="0">
                <a:solidFill>
                  <a:srgbClr val="005EB8"/>
                </a:solidFill>
              </a:rPr>
              <a:t> in special sheltered accommodation</a:t>
            </a:r>
          </a:p>
          <a:p>
            <a:pPr defTabSz="1000343"/>
            <a:endParaRPr lang="en-GB" sz="1700" dirty="0">
              <a:solidFill>
                <a:srgbClr val="005EB8"/>
              </a:solidFill>
            </a:endParaRPr>
          </a:p>
          <a:p>
            <a:pPr marL="284302" indent="-284302" defTabSz="1000343">
              <a:buFont typeface="Arial" pitchFamily="34" charset="0"/>
              <a:buChar char="•"/>
            </a:pPr>
            <a:r>
              <a:rPr lang="en-GB" sz="1700" b="1" u="sng" dirty="0">
                <a:solidFill>
                  <a:schemeClr val="bg2">
                    <a:lumMod val="60000"/>
                    <a:lumOff val="40000"/>
                  </a:schemeClr>
                </a:solidFill>
              </a:rPr>
              <a:t>Reduction</a:t>
            </a:r>
            <a:r>
              <a:rPr lang="en-GB" sz="1700" b="1" dirty="0">
                <a:solidFill>
                  <a:schemeClr val="bg2">
                    <a:lumMod val="60000"/>
                    <a:lumOff val="40000"/>
                  </a:schemeClr>
                </a:solidFill>
              </a:rPr>
              <a:t> in falls by </a:t>
            </a:r>
            <a:r>
              <a:rPr lang="en-GB" sz="1700" b="1" u="sng" dirty="0">
                <a:solidFill>
                  <a:schemeClr val="bg2">
                    <a:lumMod val="60000"/>
                    <a:lumOff val="40000"/>
                  </a:schemeClr>
                </a:solidFill>
              </a:rPr>
              <a:t>17%</a:t>
            </a:r>
          </a:p>
          <a:p>
            <a:pPr defTabSz="1000343"/>
            <a:endParaRPr lang="en-GB" sz="1700" dirty="0">
              <a:solidFill>
                <a:srgbClr val="005EB8"/>
              </a:solidFill>
            </a:endParaRPr>
          </a:p>
          <a:p>
            <a:pPr marL="284302" indent="-284302" defTabSz="1000343">
              <a:buFont typeface="Arial" pitchFamily="34" charset="0"/>
              <a:buChar char="•"/>
            </a:pPr>
            <a:r>
              <a:rPr lang="en-GB" sz="1700" b="1" u="sng" dirty="0">
                <a:solidFill>
                  <a:schemeClr val="bg2">
                    <a:lumMod val="60000"/>
                    <a:lumOff val="40000"/>
                  </a:schemeClr>
                </a:solidFill>
              </a:rPr>
              <a:t>Reduction</a:t>
            </a:r>
            <a:r>
              <a:rPr lang="en-GB" sz="1700" b="1" dirty="0">
                <a:solidFill>
                  <a:schemeClr val="bg2">
                    <a:lumMod val="60000"/>
                    <a:lumOff val="40000"/>
                  </a:schemeClr>
                </a:solidFill>
              </a:rPr>
              <a:t> in pressure ulcers by </a:t>
            </a:r>
            <a:r>
              <a:rPr lang="en-GB" sz="1700" b="1" u="sng" dirty="0">
                <a:solidFill>
                  <a:schemeClr val="bg2">
                    <a:lumMod val="60000"/>
                    <a:lumOff val="40000"/>
                  </a:schemeClr>
                </a:solidFill>
              </a:rPr>
              <a:t>23%</a:t>
            </a:r>
          </a:p>
          <a:p>
            <a:pPr marL="312621" indent="-312621" defTabSz="1000343">
              <a:buFontTx/>
              <a:buChar char="-"/>
            </a:pPr>
            <a:endParaRPr lang="en-GB" dirty="0">
              <a:solidFill>
                <a:srgbClr val="005EB8"/>
              </a:solidFill>
            </a:endParaRPr>
          </a:p>
          <a:p>
            <a:pPr defTabSz="1000343"/>
            <a:r>
              <a:rPr lang="en-GB" sz="1800" i="1" dirty="0">
                <a:solidFill>
                  <a:srgbClr val="005EB8"/>
                </a:solidFill>
              </a:rPr>
              <a:t>Significant 7 has been designed by the North East London Foundation Trust (NELFT) and BHR CCG teams</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25984" y="137471"/>
            <a:ext cx="1338943" cy="1212409"/>
          </a:xfrm>
          <a:prstGeom prst="rect">
            <a:avLst/>
          </a:prstGeom>
        </p:spPr>
      </p:pic>
    </p:spTree>
    <p:extLst>
      <p:ext uri="{BB962C8B-B14F-4D97-AF65-F5344CB8AC3E}">
        <p14:creationId xmlns:p14="http://schemas.microsoft.com/office/powerpoint/2010/main" val="307756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9772621" y="6868876"/>
            <a:ext cx="612804" cy="386255"/>
          </a:xfrm>
          <a:prstGeom prst="rect">
            <a:avLst/>
          </a:prstGeom>
        </p:spPr>
        <p:txBody>
          <a:bodyPr vert="horz" lIns="99564" tIns="49790" rIns="117781" bIns="49790" rtlCol="0" anchor="ctr"/>
          <a:lstStyle>
            <a:defPPr>
              <a:defRPr lang="en-US"/>
            </a:defPPr>
            <a:lvl1pPr marL="0" algn="r" defTabSz="914400" rtl="0" eaLnBrk="1" fontAlgn="auto" latinLnBrk="0" hangingPunct="1">
              <a:spcBef>
                <a:spcPts val="0"/>
              </a:spcBef>
              <a:spcAft>
                <a:spcPts val="0"/>
              </a:spcAft>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69A4D4-169E-4C44-BC9C-7D2940D557B4}" type="slidenum">
              <a:rPr lang="en-US" smtClean="0">
                <a:solidFill>
                  <a:srgbClr val="0072C6"/>
                </a:solidFill>
              </a:rPr>
              <a:pPr>
                <a:defRPr/>
              </a:pPr>
              <a:t>3</a:t>
            </a:fld>
            <a:endParaRPr lang="en-US" dirty="0">
              <a:solidFill>
                <a:srgbClr val="0072C6"/>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457" y="122699"/>
            <a:ext cx="2791083" cy="74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Image result for jigsaw teamwor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21351" y="1799235"/>
            <a:ext cx="6772163" cy="37734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7455" y="199615"/>
            <a:ext cx="6869863" cy="716203"/>
          </a:xfrm>
          <a:prstGeom prst="rect">
            <a:avLst/>
          </a:prstGeom>
        </p:spPr>
        <p:txBody>
          <a:bodyPr wrap="square" lIns="99672" tIns="49838" rIns="99672" bIns="49838">
            <a:spAutoFit/>
          </a:bodyPr>
          <a:lstStyle/>
          <a:p>
            <a:pPr defTabSz="990357"/>
            <a:r>
              <a:rPr lang="en-GB" b="1" dirty="0">
                <a:solidFill>
                  <a:srgbClr val="005EB8"/>
                </a:solidFill>
                <a:latin typeface="Arial Bold"/>
                <a:cs typeface="Arial Bold"/>
              </a:rPr>
              <a:t>How does this programme fit within the wider system…?</a:t>
            </a:r>
          </a:p>
        </p:txBody>
      </p:sp>
    </p:spTree>
    <p:extLst>
      <p:ext uri="{BB962C8B-B14F-4D97-AF65-F5344CB8AC3E}">
        <p14:creationId xmlns:p14="http://schemas.microsoft.com/office/powerpoint/2010/main" val="4074229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3" y="2246487"/>
            <a:ext cx="9815669" cy="1541767"/>
          </a:xfrm>
        </p:spPr>
        <p:txBody>
          <a:bodyPr>
            <a:normAutofit/>
          </a:bodyPr>
          <a:lstStyle/>
          <a:p>
            <a:r>
              <a:rPr lang="en-GB" dirty="0"/>
              <a:t>High Intensity Users</a:t>
            </a:r>
            <a:br>
              <a:rPr lang="en-GB"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30</a:t>
            </a:fld>
            <a:endParaRPr lang="en-GB" dirty="0">
              <a:solidFill>
                <a:srgbClr val="3F3F3F">
                  <a:lumMod val="50000"/>
                </a:srgbClr>
              </a:solidFill>
            </a:endParaRPr>
          </a:p>
        </p:txBody>
      </p:sp>
    </p:spTree>
    <p:extLst>
      <p:ext uri="{BB962C8B-B14F-4D97-AF65-F5344CB8AC3E}">
        <p14:creationId xmlns:p14="http://schemas.microsoft.com/office/powerpoint/2010/main" val="1092888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1022" y="1875418"/>
            <a:ext cx="9115259" cy="2361429"/>
          </a:xfrm>
        </p:spPr>
        <p:txBody>
          <a:bodyPr>
            <a:normAutofit fontScale="90000"/>
          </a:bodyPr>
          <a:lstStyle/>
          <a:p>
            <a:r>
              <a:rPr lang="en-GB" dirty="0"/>
              <a:t>All the work we do with our partners moves us closer towards our goal to make London the healthiest global city.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31</a:t>
            </a:fld>
            <a:endParaRPr lang="en-GB" dirty="0">
              <a:solidFill>
                <a:srgbClr val="3F3F3F">
                  <a:lumMod val="50000"/>
                </a:srgbClr>
              </a:solidFill>
            </a:endParaRPr>
          </a:p>
        </p:txBody>
      </p:sp>
      <p:sp>
        <p:nvSpPr>
          <p:cNvPr id="7" name="Text Placeholder 6"/>
          <p:cNvSpPr>
            <a:spLocks noGrp="1"/>
          </p:cNvSpPr>
          <p:nvPr>
            <p:ph type="body" sz="quarter" idx="10"/>
          </p:nvPr>
        </p:nvSpPr>
        <p:spPr>
          <a:xfrm>
            <a:off x="531019" y="4693889"/>
            <a:ext cx="8096625" cy="1599678"/>
          </a:xfrm>
        </p:spPr>
        <p:txBody>
          <a:bodyPr>
            <a:normAutofit lnSpcReduction="10000"/>
          </a:bodyPr>
          <a:lstStyle/>
          <a:p>
            <a:pPr lvl="0"/>
            <a:r>
              <a:rPr lang="en-GB" b="1" dirty="0"/>
              <a:t>www.healthylondon.org</a:t>
            </a:r>
          </a:p>
          <a:p>
            <a:pPr lvl="0"/>
            <a:r>
              <a:rPr lang="en-GB" b="1" dirty="0"/>
              <a:t>england.healthylondon@nhs.net</a:t>
            </a:r>
          </a:p>
          <a:p>
            <a:pPr lvl="0"/>
            <a:r>
              <a:rPr lang="en-GB" b="1" dirty="0"/>
              <a:t>@</a:t>
            </a:r>
            <a:r>
              <a:rPr lang="en-GB" b="1" dirty="0" err="1"/>
              <a:t>healthyLDN</a:t>
            </a:r>
            <a:endParaRPr lang="en-GB" b="1" dirty="0"/>
          </a:p>
          <a:p>
            <a:endParaRPr lang="en-GB" dirty="0"/>
          </a:p>
        </p:txBody>
      </p:sp>
    </p:spTree>
    <p:extLst>
      <p:ext uri="{BB962C8B-B14F-4D97-AF65-F5344CB8AC3E}">
        <p14:creationId xmlns:p14="http://schemas.microsoft.com/office/powerpoint/2010/main" val="51542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FEFB19-70F0-44E7-A27A-D5A4EA18F7FA}"/>
              </a:ext>
            </a:extLst>
          </p:cNvPr>
          <p:cNvSpPr txBox="1"/>
          <p:nvPr/>
        </p:nvSpPr>
        <p:spPr>
          <a:xfrm>
            <a:off x="122104" y="283951"/>
            <a:ext cx="7355356" cy="408155"/>
          </a:xfrm>
          <a:prstGeom prst="rect">
            <a:avLst/>
          </a:prstGeom>
          <a:noFill/>
        </p:spPr>
        <p:txBody>
          <a:bodyPr wrap="square" lIns="99403" tIns="49704" rIns="99403" bIns="49704" rtlCol="0">
            <a:spAutoFit/>
          </a:bodyPr>
          <a:lstStyle/>
          <a:p>
            <a:pPr defTabSz="987793"/>
            <a:r>
              <a:rPr lang="en-GB" b="1" dirty="0">
                <a:solidFill>
                  <a:srgbClr val="005EB8"/>
                </a:solidFill>
                <a:latin typeface="Arial Bold"/>
                <a:cs typeface="Arial Bold"/>
              </a:rPr>
              <a:t>LONDON WIDE PROGRAMMES</a:t>
            </a:r>
          </a:p>
        </p:txBody>
      </p:sp>
      <p:sp>
        <p:nvSpPr>
          <p:cNvPr id="8" name="Slide Number Placeholder 3"/>
          <p:cNvSpPr txBox="1">
            <a:spLocks/>
          </p:cNvSpPr>
          <p:nvPr/>
        </p:nvSpPr>
        <p:spPr>
          <a:xfrm>
            <a:off x="9772621" y="6868902"/>
            <a:ext cx="612804" cy="386255"/>
          </a:xfrm>
          <a:prstGeom prst="rect">
            <a:avLst/>
          </a:prstGeom>
        </p:spPr>
        <p:txBody>
          <a:bodyPr vert="horz" lIns="99295" tIns="49655" rIns="117477" bIns="49655" rtlCol="0" anchor="ctr"/>
          <a:lstStyle>
            <a:defPPr>
              <a:defRPr lang="en-US"/>
            </a:defPPr>
            <a:lvl1pPr marL="0" algn="r" defTabSz="914400" rtl="0" eaLnBrk="1" fontAlgn="auto" latinLnBrk="0" hangingPunct="1">
              <a:spcBef>
                <a:spcPts val="0"/>
              </a:spcBef>
              <a:spcAft>
                <a:spcPts val="0"/>
              </a:spcAft>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69A4D4-169E-4C44-BC9C-7D2940D557B4}" type="slidenum">
              <a:rPr lang="en-US" smtClean="0">
                <a:solidFill>
                  <a:srgbClr val="0072C6"/>
                </a:solidFill>
              </a:rPr>
              <a:pPr>
                <a:defRPr/>
              </a:pPr>
              <a:t>4</a:t>
            </a:fld>
            <a:endParaRPr lang="en-US" dirty="0">
              <a:solidFill>
                <a:srgbClr val="0072C6"/>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457" y="122699"/>
            <a:ext cx="2791083" cy="74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7766" y="1226041"/>
            <a:ext cx="9698023" cy="5508728"/>
          </a:xfrm>
          <a:prstGeom prst="rect">
            <a:avLst/>
          </a:prstGeom>
        </p:spPr>
        <p:txBody>
          <a:bodyPr wrap="square" lIns="90968" tIns="45486" rIns="90968" bIns="45486">
            <a:spAutoFit/>
          </a:bodyPr>
          <a:lstStyle/>
          <a:p>
            <a:r>
              <a:rPr lang="en-GB" b="1" dirty="0">
                <a:solidFill>
                  <a:srgbClr val="00B050"/>
                </a:solidFill>
              </a:rPr>
              <a:t>Alternative Care Pathways</a:t>
            </a:r>
          </a:p>
          <a:p>
            <a:pPr marL="284302" indent="-284302">
              <a:buFont typeface="Arial" pitchFamily="34" charset="0"/>
              <a:buChar char="•"/>
            </a:pPr>
            <a:r>
              <a:rPr lang="en-GB" sz="1800" dirty="0"/>
              <a:t>Utilisation of 111 *lines (LAS/care homes/RR teams)</a:t>
            </a:r>
          </a:p>
          <a:p>
            <a:pPr marL="284302" indent="-284302">
              <a:buFont typeface="Arial" pitchFamily="34" charset="0"/>
              <a:buChar char="•"/>
            </a:pPr>
            <a:r>
              <a:rPr lang="en-GB" sz="1800" dirty="0"/>
              <a:t>Community Response Options/mapping/gap analysis/pan London recommendations</a:t>
            </a:r>
          </a:p>
          <a:p>
            <a:pPr marL="284302" indent="-284302">
              <a:buFont typeface="Arial" pitchFamily="34" charset="0"/>
              <a:buChar char="•"/>
            </a:pPr>
            <a:r>
              <a:rPr lang="en-GB" sz="1800" dirty="0"/>
              <a:t>Vulnerable patient flags (CMC/Frailty/MH/Falls risk)</a:t>
            </a:r>
          </a:p>
          <a:p>
            <a:endParaRPr lang="en-GB" b="1" dirty="0">
              <a:solidFill>
                <a:srgbClr val="00B050"/>
              </a:solidFill>
            </a:endParaRPr>
          </a:p>
          <a:p>
            <a:r>
              <a:rPr lang="en-GB" b="1" dirty="0">
                <a:solidFill>
                  <a:srgbClr val="00B050"/>
                </a:solidFill>
              </a:rPr>
              <a:t>Same Day Emergency Care (SDEC)</a:t>
            </a:r>
          </a:p>
          <a:p>
            <a:pPr marL="341164" indent="-341164">
              <a:buFont typeface="Arial" pitchFamily="34" charset="0"/>
              <a:buChar char="•"/>
            </a:pPr>
            <a:r>
              <a:rPr lang="en-GB" sz="1800" dirty="0"/>
              <a:t>Standardised pathways</a:t>
            </a:r>
          </a:p>
          <a:p>
            <a:pPr marL="341164" indent="-341164">
              <a:buFont typeface="Arial" pitchFamily="34" charset="0"/>
              <a:buChar char="•"/>
            </a:pPr>
            <a:r>
              <a:rPr lang="en-GB" sz="1800" dirty="0"/>
              <a:t>Reduced variation in the ability to access </a:t>
            </a:r>
          </a:p>
          <a:p>
            <a:pPr marL="341164" indent="-341164">
              <a:buFont typeface="Arial" pitchFamily="34" charset="0"/>
              <a:buChar char="•"/>
            </a:pPr>
            <a:r>
              <a:rPr lang="en-GB" sz="1800" dirty="0"/>
              <a:t>Direct access for key conditions</a:t>
            </a:r>
          </a:p>
          <a:p>
            <a:pPr marL="341164" indent="-341164">
              <a:buFont typeface="Arial" pitchFamily="34" charset="0"/>
              <a:buChar char="•"/>
            </a:pPr>
            <a:r>
              <a:rPr lang="en-GB" sz="1800" dirty="0"/>
              <a:t>Acute frailty services available at the first pint of contact with UEC care closer to home</a:t>
            </a:r>
          </a:p>
          <a:p>
            <a:endParaRPr lang="en-GB" sz="1800" dirty="0"/>
          </a:p>
          <a:p>
            <a:r>
              <a:rPr lang="en-GB" b="1" dirty="0">
                <a:solidFill>
                  <a:srgbClr val="00B050"/>
                </a:solidFill>
              </a:rPr>
              <a:t>Enhanced Health in Care Homes (EHCH)</a:t>
            </a:r>
          </a:p>
          <a:p>
            <a:pPr marL="284302" indent="-284302">
              <a:buFont typeface="Arial" pitchFamily="34" charset="0"/>
              <a:buChar char="•"/>
            </a:pPr>
            <a:r>
              <a:rPr lang="en-GB" sz="1800" dirty="0"/>
              <a:t>Support care home staff to recognise the deteriorating patient</a:t>
            </a:r>
          </a:p>
          <a:p>
            <a:pPr marL="284302" indent="-284302">
              <a:buFont typeface="Arial" pitchFamily="34" charset="0"/>
              <a:buChar char="•"/>
            </a:pPr>
            <a:r>
              <a:rPr lang="en-GB" sz="1800" dirty="0"/>
              <a:t>Provide additional primary care and community services support</a:t>
            </a:r>
          </a:p>
          <a:p>
            <a:pPr marL="285070" indent="-285070">
              <a:buFont typeface="Arial" pitchFamily="34" charset="0"/>
              <a:buChar char="•"/>
            </a:pPr>
            <a:r>
              <a:rPr lang="en-GB" sz="1800" dirty="0"/>
              <a:t>Expected death pathways</a:t>
            </a:r>
          </a:p>
          <a:p>
            <a:pPr marL="285070" indent="-285070">
              <a:buFont typeface="Arial" pitchFamily="34" charset="0"/>
              <a:buChar char="•"/>
            </a:pPr>
            <a:endParaRPr lang="en-GB" sz="1800" dirty="0"/>
          </a:p>
          <a:p>
            <a:r>
              <a:rPr lang="en-GB" b="1" dirty="0">
                <a:solidFill>
                  <a:srgbClr val="00B050"/>
                </a:solidFill>
              </a:rPr>
              <a:t>High Intensity Users</a:t>
            </a:r>
          </a:p>
          <a:p>
            <a:pPr marL="284302" indent="-284302">
              <a:buFont typeface="Arial" pitchFamily="34" charset="0"/>
              <a:buChar char="•"/>
            </a:pPr>
            <a:r>
              <a:rPr lang="en-GB" sz="1800" dirty="0"/>
              <a:t>Identify the different models and approaches currently in place across London and understand their impact </a:t>
            </a:r>
          </a:p>
        </p:txBody>
      </p:sp>
    </p:spTree>
    <p:extLst>
      <p:ext uri="{BB962C8B-B14F-4D97-AF65-F5344CB8AC3E}">
        <p14:creationId xmlns:p14="http://schemas.microsoft.com/office/powerpoint/2010/main" val="306798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3" y="2246487"/>
            <a:ext cx="9815669" cy="1541767"/>
          </a:xfrm>
        </p:spPr>
        <p:txBody>
          <a:bodyPr>
            <a:normAutofit/>
          </a:bodyPr>
          <a:lstStyle/>
          <a:p>
            <a:r>
              <a:rPr lang="en-GB" dirty="0"/>
              <a:t>Alternative Community Pathways</a:t>
            </a:r>
            <a:br>
              <a:rPr lang="en-GB"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5</a:t>
            </a:fld>
            <a:endParaRPr lang="en-GB" dirty="0">
              <a:solidFill>
                <a:srgbClr val="3F3F3F">
                  <a:lumMod val="50000"/>
                </a:srgbClr>
              </a:solidFill>
            </a:endParaRPr>
          </a:p>
        </p:txBody>
      </p:sp>
    </p:spTree>
    <p:extLst>
      <p:ext uri="{BB962C8B-B14F-4D97-AF65-F5344CB8AC3E}">
        <p14:creationId xmlns:p14="http://schemas.microsoft.com/office/powerpoint/2010/main" val="56154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5A4412F3-D35B-4E34-8A91-56A08C837701}"/>
              </a:ext>
            </a:extLst>
          </p:cNvPr>
          <p:cNvSpPr txBox="1"/>
          <p:nvPr/>
        </p:nvSpPr>
        <p:spPr>
          <a:xfrm>
            <a:off x="111676" y="159047"/>
            <a:ext cx="9134960" cy="501575"/>
          </a:xfrm>
          <a:prstGeom prst="rect">
            <a:avLst/>
          </a:prstGeom>
          <a:noFill/>
        </p:spPr>
        <p:txBody>
          <a:bodyPr wrap="square" lIns="99532" tIns="49769" rIns="99532" bIns="49769" rtlCol="0">
            <a:spAutoFit/>
          </a:bodyPr>
          <a:lstStyle/>
          <a:p>
            <a:pPr marL="0" lvl="1" indent="-300659" defTabSz="919066">
              <a:defRPr/>
            </a:pPr>
            <a:r>
              <a:rPr lang="en-GB" sz="1800" b="1" kern="0" dirty="0">
                <a:solidFill>
                  <a:srgbClr val="005EB8"/>
                </a:solidFill>
                <a:cs typeface="Arial" pitchFamily="34" charset="0"/>
              </a:rPr>
              <a:t> </a:t>
            </a:r>
            <a:r>
              <a:rPr lang="en-GB" sz="2600" b="1" kern="0" dirty="0">
                <a:solidFill>
                  <a:srgbClr val="005EB8"/>
                </a:solidFill>
                <a:cs typeface="Arial" pitchFamily="34" charset="0"/>
              </a:rPr>
              <a:t>NHS 111 *Lines </a:t>
            </a:r>
          </a:p>
        </p:txBody>
      </p:sp>
      <p:sp>
        <p:nvSpPr>
          <p:cNvPr id="57" name="Slide Number Placeholder 3">
            <a:extLst>
              <a:ext uri="{FF2B5EF4-FFF2-40B4-BE49-F238E27FC236}">
                <a16:creationId xmlns:a16="http://schemas.microsoft.com/office/drawing/2014/main" id="{065453C5-20FE-48CC-89CA-A54A6EEAE3FA}"/>
              </a:ext>
            </a:extLst>
          </p:cNvPr>
          <p:cNvSpPr txBox="1">
            <a:spLocks/>
          </p:cNvSpPr>
          <p:nvPr/>
        </p:nvSpPr>
        <p:spPr>
          <a:xfrm>
            <a:off x="9772621" y="6868883"/>
            <a:ext cx="612804" cy="386255"/>
          </a:xfrm>
          <a:prstGeom prst="rect">
            <a:avLst/>
          </a:prstGeom>
        </p:spPr>
        <p:txBody>
          <a:bodyPr vert="horz" lIns="99424" tIns="49720" rIns="117623" bIns="49720" rtlCol="0" anchor="ctr"/>
          <a:lstStyle>
            <a:defPPr>
              <a:defRPr lang="en-US"/>
            </a:defPPr>
            <a:lvl1pPr marL="0" algn="r" defTabSz="914400" rtl="0" eaLnBrk="1" fontAlgn="auto" latinLnBrk="0" hangingPunct="1">
              <a:spcBef>
                <a:spcPts val="0"/>
              </a:spcBef>
              <a:spcAft>
                <a:spcPts val="0"/>
              </a:spcAft>
              <a:defRPr sz="1200" kern="1200">
                <a:solidFill>
                  <a:schemeClr val="tx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069A4D4-169E-4C44-BC9C-7D2940D557B4}" type="slidenum">
              <a:rPr lang="en-US" smtClean="0">
                <a:solidFill>
                  <a:srgbClr val="0072C6"/>
                </a:solidFill>
              </a:rPr>
              <a:pPr>
                <a:defRPr/>
              </a:pPr>
              <a:t>6</a:t>
            </a:fld>
            <a:endParaRPr lang="en-US" dirty="0">
              <a:solidFill>
                <a:srgbClr val="0072C6"/>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34706" y="6868763"/>
            <a:ext cx="2125767" cy="19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669" y="23580"/>
            <a:ext cx="2791083" cy="74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63232" y="2485186"/>
            <a:ext cx="9814090" cy="3932328"/>
          </a:xfrm>
          <a:prstGeom prst="rect">
            <a:avLst/>
          </a:prstGeom>
        </p:spPr>
        <p:txBody>
          <a:bodyPr wrap="square" lIns="99532" tIns="49769" rIns="99532" bIns="49769">
            <a:spAutoFit/>
          </a:bodyPr>
          <a:lstStyle/>
          <a:p>
            <a:pPr defTabSz="919189">
              <a:defRPr/>
            </a:pPr>
            <a:endParaRPr lang="en-GB" sz="1500" kern="0" dirty="0">
              <a:solidFill>
                <a:sysClr val="windowText" lastClr="000000"/>
              </a:solidFill>
            </a:endParaRPr>
          </a:p>
          <a:p>
            <a:pPr marL="311200" indent="-311200" defTabSz="919189">
              <a:buFont typeface="Arial" pitchFamily="34" charset="0"/>
              <a:buChar char="•"/>
              <a:defRPr/>
            </a:pPr>
            <a:r>
              <a:rPr lang="en-GB" sz="1800" kern="0" dirty="0">
                <a:solidFill>
                  <a:sysClr val="windowText" lastClr="000000"/>
                </a:solidFill>
              </a:rPr>
              <a:t>Designed to enable particular callers to use their telephone key pad to connect quickly with a clinician in the NHS 111 contact centre. </a:t>
            </a:r>
            <a:br>
              <a:rPr lang="en-GB" sz="1800" kern="0" dirty="0">
                <a:solidFill>
                  <a:sysClr val="windowText" lastClr="000000"/>
                </a:solidFill>
              </a:rPr>
            </a:br>
            <a:endParaRPr lang="en-GB" sz="1800" kern="0" dirty="0">
              <a:solidFill>
                <a:sysClr val="windowText" lastClr="000000"/>
              </a:solidFill>
            </a:endParaRPr>
          </a:p>
          <a:p>
            <a:pPr marL="622374" lvl="1" indent="-311200" defTabSz="919189">
              <a:buFont typeface="Arial" pitchFamily="34" charset="0"/>
              <a:buChar char="•"/>
              <a:defRPr/>
            </a:pPr>
            <a:r>
              <a:rPr lang="en-GB" sz="1800" kern="0" dirty="0">
                <a:solidFill>
                  <a:srgbClr val="0091C9"/>
                </a:solidFill>
              </a:rPr>
              <a:t>Dial 111 press *5 for LAS crews attending incidents at patient’s homes or care homes.</a:t>
            </a:r>
            <a:br>
              <a:rPr lang="en-GB" sz="1800" kern="0" dirty="0">
                <a:solidFill>
                  <a:sysClr val="windowText" lastClr="000000"/>
                </a:solidFill>
              </a:rPr>
            </a:br>
            <a:endParaRPr lang="en-GB" sz="1800" kern="0" dirty="0">
              <a:solidFill>
                <a:sysClr val="windowText" lastClr="000000"/>
              </a:solidFill>
            </a:endParaRPr>
          </a:p>
          <a:p>
            <a:pPr marL="622374" lvl="1" indent="-311200" defTabSz="919189">
              <a:buFont typeface="Arial" pitchFamily="34" charset="0"/>
              <a:buChar char="•"/>
              <a:defRPr/>
            </a:pPr>
            <a:r>
              <a:rPr lang="en-GB" sz="1800" kern="0" dirty="0">
                <a:solidFill>
                  <a:srgbClr val="E32486"/>
                </a:solidFill>
              </a:rPr>
              <a:t>Dial 111 press *6 for care home staff who require  urgent clinical advice and support.</a:t>
            </a:r>
            <a:br>
              <a:rPr lang="en-GB" sz="1800" kern="0" dirty="0">
                <a:solidFill>
                  <a:sysClr val="windowText" lastClr="000000"/>
                </a:solidFill>
              </a:rPr>
            </a:br>
            <a:endParaRPr lang="en-GB" sz="1800" kern="0" dirty="0">
              <a:solidFill>
                <a:sysClr val="windowText" lastClr="000000"/>
              </a:solidFill>
            </a:endParaRPr>
          </a:p>
          <a:p>
            <a:pPr marL="622374" lvl="1" indent="-311200" defTabSz="919189">
              <a:buFont typeface="Arial" pitchFamily="34" charset="0"/>
              <a:buChar char="•"/>
              <a:defRPr/>
            </a:pPr>
            <a:r>
              <a:rPr lang="en-GB" sz="1800" kern="0" dirty="0">
                <a:solidFill>
                  <a:srgbClr val="A25BA0"/>
                </a:solidFill>
              </a:rPr>
              <a:t>Dial 111 press *7 for Rapid Response community nursing teams and domiciliary care workers.</a:t>
            </a:r>
            <a:br>
              <a:rPr lang="en-GB" sz="1800" kern="0" dirty="0">
                <a:solidFill>
                  <a:sysClr val="windowText" lastClr="000000"/>
                </a:solidFill>
              </a:rPr>
            </a:br>
            <a:endParaRPr lang="en-GB" sz="1800" kern="0" dirty="0">
              <a:solidFill>
                <a:sysClr val="windowText" lastClr="000000"/>
              </a:solidFill>
            </a:endParaRPr>
          </a:p>
          <a:p>
            <a:pPr marL="311200" indent="-311200" defTabSz="919189">
              <a:buFont typeface="Arial" pitchFamily="34" charset="0"/>
              <a:buChar char="•"/>
              <a:defRPr/>
            </a:pPr>
            <a:r>
              <a:rPr lang="en-GB" sz="1800" kern="0" dirty="0">
                <a:solidFill>
                  <a:sysClr val="windowText" lastClr="000000"/>
                </a:solidFill>
              </a:rPr>
              <a:t>*Line calls are routed to a NHS 111 service adviser who takes the patient details and transfers the call to a Clinician - if the clinicians are already on a call there is a guaranteed call back within 20 minutes</a:t>
            </a:r>
          </a:p>
        </p:txBody>
      </p:sp>
      <p:sp>
        <p:nvSpPr>
          <p:cNvPr id="8" name="Text Placeholder 2"/>
          <p:cNvSpPr>
            <a:spLocks noGrp="1"/>
          </p:cNvSpPr>
          <p:nvPr>
            <p:ph type="body" sz="quarter" idx="12"/>
          </p:nvPr>
        </p:nvSpPr>
        <p:spPr>
          <a:xfrm>
            <a:off x="264933" y="1570909"/>
            <a:ext cx="9815669" cy="533226"/>
          </a:xfrm>
          <a:prstGeom prst="rect">
            <a:avLst/>
          </a:prstGeom>
        </p:spPr>
        <p:txBody>
          <a:bodyPr anchor="b">
            <a:noAutofit/>
          </a:bodyPr>
          <a:lstStyle/>
          <a:p>
            <a:pPr marL="0" defTabSz="995790">
              <a:spcBef>
                <a:spcPts val="0"/>
              </a:spcBef>
              <a:buClrTx/>
              <a:buNone/>
              <a:defRPr/>
            </a:pPr>
            <a:endParaRPr lang="en-GB" sz="1800" b="1" kern="0" dirty="0">
              <a:solidFill>
                <a:sysClr val="windowText" lastClr="000000"/>
              </a:solidFill>
            </a:endParaRPr>
          </a:p>
          <a:p>
            <a:pPr marL="0" defTabSz="995790">
              <a:spcBef>
                <a:spcPts val="0"/>
              </a:spcBef>
              <a:buClrTx/>
              <a:buNone/>
              <a:defRPr/>
            </a:pPr>
            <a:endParaRPr lang="en-GB" sz="1800" b="1" kern="0" dirty="0">
              <a:solidFill>
                <a:sysClr val="windowText" lastClr="000000"/>
              </a:solidFill>
            </a:endParaRPr>
          </a:p>
          <a:p>
            <a:pPr marL="0" defTabSz="995790">
              <a:spcBef>
                <a:spcPts val="0"/>
              </a:spcBef>
              <a:buClrTx/>
              <a:buNone/>
              <a:defRPr/>
            </a:pPr>
            <a:r>
              <a:rPr lang="en-GB" sz="1800" b="1" kern="0" dirty="0">
                <a:solidFill>
                  <a:sysClr val="windowText" lastClr="000000"/>
                </a:solidFill>
              </a:rPr>
              <a:t>Avoiding admissions </a:t>
            </a:r>
            <a:r>
              <a:rPr lang="en-GB" sz="1500" kern="0" dirty="0">
                <a:solidFill>
                  <a:sysClr val="windowText" lastClr="000000"/>
                </a:solidFill>
              </a:rPr>
              <a:t>- Supporting London Ambulance, Care Homes and Community Teams to keep residents in their home with access to clinical advice and alternative care pathways to support admissions avoidance</a:t>
            </a:r>
          </a:p>
        </p:txBody>
      </p:sp>
    </p:spTree>
    <p:extLst>
      <p:ext uri="{BB962C8B-B14F-4D97-AF65-F5344CB8AC3E}">
        <p14:creationId xmlns:p14="http://schemas.microsoft.com/office/powerpoint/2010/main" val="2807789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64" y="5572007"/>
            <a:ext cx="10384510" cy="1683131"/>
          </a:xfrm>
          <a:custGeom>
            <a:avLst/>
            <a:gdLst/>
            <a:ahLst/>
            <a:cxnLst/>
            <a:rect l="l" t="t" r="r" b="b"/>
            <a:pathLst>
              <a:path w="14400530" h="2504440">
                <a:moveTo>
                  <a:pt x="14400148" y="2504046"/>
                </a:moveTo>
                <a:lnTo>
                  <a:pt x="14400148" y="0"/>
                </a:lnTo>
                <a:lnTo>
                  <a:pt x="0" y="0"/>
                </a:lnTo>
                <a:lnTo>
                  <a:pt x="0" y="2504046"/>
                </a:lnTo>
                <a:lnTo>
                  <a:pt x="14400148" y="2504046"/>
                </a:lnTo>
                <a:close/>
              </a:path>
            </a:pathLst>
          </a:custGeom>
          <a:solidFill>
            <a:srgbClr val="0072C6"/>
          </a:solidFill>
        </p:spPr>
        <p:txBody>
          <a:bodyPr wrap="square" lIns="0" tIns="0" rIns="0" bIns="0" rtlCol="0"/>
          <a:lstStyle/>
          <a:p>
            <a:pPr defTabSz="639895"/>
            <a:endParaRPr sz="1200" dirty="0">
              <a:solidFill>
                <a:prstClr val="black"/>
              </a:solidFill>
            </a:endParaRPr>
          </a:p>
        </p:txBody>
      </p:sp>
      <p:sp>
        <p:nvSpPr>
          <p:cNvPr id="3" name="object 3"/>
          <p:cNvSpPr txBox="1">
            <a:spLocks noGrp="1"/>
          </p:cNvSpPr>
          <p:nvPr>
            <p:ph type="title"/>
          </p:nvPr>
        </p:nvSpPr>
        <p:spPr>
          <a:xfrm>
            <a:off x="323216" y="226403"/>
            <a:ext cx="7765715" cy="365842"/>
          </a:xfrm>
          <a:prstGeom prst="rect">
            <a:avLst/>
          </a:prstGeom>
          <a:solidFill>
            <a:srgbClr val="0072C6"/>
          </a:solidFill>
        </p:spPr>
        <p:txBody>
          <a:bodyPr vert="horz" wrap="square" lIns="0" tIns="87984" rIns="0" bIns="0" rtlCol="0" anchor="ctr">
            <a:spAutoFit/>
          </a:bodyPr>
          <a:lstStyle/>
          <a:p>
            <a:pPr marL="168861">
              <a:spcBef>
                <a:spcPts val="693"/>
              </a:spcBef>
            </a:pPr>
            <a:r>
              <a:rPr lang="en-GB" sz="1800" b="1" dirty="0">
                <a:latin typeface="Arial"/>
                <a:cs typeface="Arial"/>
              </a:rPr>
              <a:t>Adding value to by providing fast track access to a GP  with * Lines</a:t>
            </a:r>
            <a:endParaRPr sz="1800" dirty="0">
              <a:latin typeface="Arial"/>
              <a:cs typeface="Arial"/>
            </a:endParaRPr>
          </a:p>
        </p:txBody>
      </p:sp>
      <p:sp>
        <p:nvSpPr>
          <p:cNvPr id="4" name="object 4"/>
          <p:cNvSpPr/>
          <p:nvPr/>
        </p:nvSpPr>
        <p:spPr>
          <a:xfrm>
            <a:off x="8277027" y="198638"/>
            <a:ext cx="1978107" cy="408813"/>
          </a:xfrm>
          <a:prstGeom prst="rect">
            <a:avLst/>
          </a:prstGeom>
          <a:blipFill>
            <a:blip r:embed="rId2" cstate="print"/>
            <a:stretch>
              <a:fillRect/>
            </a:stretch>
          </a:blipFill>
        </p:spPr>
        <p:txBody>
          <a:bodyPr wrap="square" lIns="0" tIns="0" rIns="0" bIns="0" rtlCol="0"/>
          <a:lstStyle/>
          <a:p>
            <a:pPr defTabSz="639895"/>
            <a:endParaRPr sz="1200" dirty="0">
              <a:solidFill>
                <a:prstClr val="black"/>
              </a:solidFill>
            </a:endParaRPr>
          </a:p>
        </p:txBody>
      </p:sp>
      <p:sp>
        <p:nvSpPr>
          <p:cNvPr id="12" name="object 41">
            <a:extLst>
              <a:ext uri="{FF2B5EF4-FFF2-40B4-BE49-F238E27FC236}">
                <a16:creationId xmlns:a16="http://schemas.microsoft.com/office/drawing/2014/main" id="{BEB55231-A379-2B44-B464-976218AB7DDC}"/>
              </a:ext>
            </a:extLst>
          </p:cNvPr>
          <p:cNvSpPr/>
          <p:nvPr/>
        </p:nvSpPr>
        <p:spPr>
          <a:xfrm>
            <a:off x="328335" y="1078465"/>
            <a:ext cx="1219874" cy="326553"/>
          </a:xfrm>
          <a:custGeom>
            <a:avLst/>
            <a:gdLst/>
            <a:ahLst/>
            <a:cxnLst/>
            <a:rect l="l" t="t" r="r" b="b"/>
            <a:pathLst>
              <a:path w="2124075" h="467994">
                <a:moveTo>
                  <a:pt x="1889996" y="0"/>
                </a:moveTo>
                <a:lnTo>
                  <a:pt x="0" y="0"/>
                </a:lnTo>
                <a:lnTo>
                  <a:pt x="0" y="467994"/>
                </a:lnTo>
                <a:lnTo>
                  <a:pt x="1889996" y="467994"/>
                </a:lnTo>
                <a:lnTo>
                  <a:pt x="2123993" y="233997"/>
                </a:lnTo>
                <a:lnTo>
                  <a:pt x="1889996" y="0"/>
                </a:lnTo>
                <a:close/>
              </a:path>
            </a:pathLst>
          </a:custGeom>
          <a:solidFill>
            <a:srgbClr val="BFBFBF"/>
          </a:solidFill>
          <a:ln>
            <a:solidFill>
              <a:schemeClr val="bg1">
                <a:lumMod val="50000"/>
              </a:schemeClr>
            </a:solidFill>
          </a:ln>
        </p:spPr>
        <p:txBody>
          <a:bodyPr wrap="square" lIns="0" tIns="0" rIns="0" bIns="0" rtlCol="0" anchor="ctr"/>
          <a:lstStyle/>
          <a:p>
            <a:pPr algn="ctr" defTabSz="639895"/>
            <a:r>
              <a:rPr lang="en-GB" sz="1200" dirty="0">
                <a:solidFill>
                  <a:prstClr val="white">
                    <a:lumMod val="50000"/>
                  </a:prstClr>
                </a:solidFill>
              </a:rPr>
              <a:t>IUC CAS Intro</a:t>
            </a:r>
            <a:endParaRPr sz="1200" dirty="0">
              <a:solidFill>
                <a:prstClr val="white">
                  <a:lumMod val="50000"/>
                </a:prstClr>
              </a:solidFill>
            </a:endParaRPr>
          </a:p>
        </p:txBody>
      </p:sp>
      <p:sp>
        <p:nvSpPr>
          <p:cNvPr id="27" name="object 56">
            <a:extLst>
              <a:ext uri="{FF2B5EF4-FFF2-40B4-BE49-F238E27FC236}">
                <a16:creationId xmlns:a16="http://schemas.microsoft.com/office/drawing/2014/main" id="{7A753278-A168-B34A-9BB8-C7289B02C778}"/>
              </a:ext>
            </a:extLst>
          </p:cNvPr>
          <p:cNvSpPr/>
          <p:nvPr/>
        </p:nvSpPr>
        <p:spPr>
          <a:xfrm>
            <a:off x="323216" y="650627"/>
            <a:ext cx="9547082" cy="386858"/>
          </a:xfrm>
          <a:custGeom>
            <a:avLst/>
            <a:gdLst/>
            <a:ahLst/>
            <a:cxnLst/>
            <a:rect l="l" t="t" r="r" b="b"/>
            <a:pathLst>
              <a:path w="10280650" h="408940">
                <a:moveTo>
                  <a:pt x="10075896" y="0"/>
                </a:moveTo>
                <a:lnTo>
                  <a:pt x="0" y="0"/>
                </a:lnTo>
                <a:lnTo>
                  <a:pt x="0" y="408787"/>
                </a:lnTo>
                <a:lnTo>
                  <a:pt x="10075896" y="408787"/>
                </a:lnTo>
                <a:lnTo>
                  <a:pt x="10280290" y="204393"/>
                </a:lnTo>
                <a:lnTo>
                  <a:pt x="10075896" y="0"/>
                </a:lnTo>
                <a:close/>
              </a:path>
            </a:pathLst>
          </a:custGeom>
          <a:solidFill>
            <a:srgbClr val="0072C6"/>
          </a:solidFill>
        </p:spPr>
        <p:txBody>
          <a:bodyPr wrap="square" lIns="0" tIns="0" rIns="0" bIns="0" rtlCol="0"/>
          <a:lstStyle/>
          <a:p>
            <a:pPr defTabSz="639895"/>
            <a:endParaRPr sz="1200" dirty="0">
              <a:solidFill>
                <a:prstClr val="black"/>
              </a:solidFill>
            </a:endParaRPr>
          </a:p>
        </p:txBody>
      </p:sp>
      <p:sp>
        <p:nvSpPr>
          <p:cNvPr id="32" name="object 58">
            <a:extLst>
              <a:ext uri="{FF2B5EF4-FFF2-40B4-BE49-F238E27FC236}">
                <a16:creationId xmlns:a16="http://schemas.microsoft.com/office/drawing/2014/main" id="{803AB6A7-06BF-9344-A5B3-3FB4D0314884}"/>
              </a:ext>
            </a:extLst>
          </p:cNvPr>
          <p:cNvSpPr txBox="1"/>
          <p:nvPr/>
        </p:nvSpPr>
        <p:spPr>
          <a:xfrm>
            <a:off x="390855" y="732782"/>
            <a:ext cx="7886171" cy="270585"/>
          </a:xfrm>
          <a:prstGeom prst="rect">
            <a:avLst/>
          </a:prstGeom>
        </p:spPr>
        <p:txBody>
          <a:bodyPr vert="horz" wrap="square" lIns="0" tIns="8888" rIns="0" bIns="0" rtlCol="0">
            <a:spAutoFit/>
          </a:bodyPr>
          <a:lstStyle/>
          <a:p>
            <a:pPr marL="2753770" defTabSz="639895"/>
            <a:r>
              <a:rPr lang="en-GB" sz="1700" b="1" spc="-3" dirty="0">
                <a:solidFill>
                  <a:srgbClr val="FFFFFF"/>
                </a:solidFill>
                <a:latin typeface="Arial"/>
                <a:cs typeface="Arial"/>
              </a:rPr>
              <a:t>Managing Demand through 111/IUC CAS</a:t>
            </a:r>
            <a:endParaRPr sz="1700" b="1" dirty="0">
              <a:solidFill>
                <a:prstClr val="black"/>
              </a:solidFill>
              <a:latin typeface="Arial"/>
              <a:cs typeface="Arial"/>
            </a:endParaRPr>
          </a:p>
        </p:txBody>
      </p:sp>
      <p:sp>
        <p:nvSpPr>
          <p:cNvPr id="33" name="object 53">
            <a:extLst>
              <a:ext uri="{FF2B5EF4-FFF2-40B4-BE49-F238E27FC236}">
                <a16:creationId xmlns:a16="http://schemas.microsoft.com/office/drawing/2014/main" id="{98695A00-AC84-D64B-BD6C-9DB472399B95}"/>
              </a:ext>
            </a:extLst>
          </p:cNvPr>
          <p:cNvSpPr/>
          <p:nvPr/>
        </p:nvSpPr>
        <p:spPr>
          <a:xfrm>
            <a:off x="1548212" y="1071981"/>
            <a:ext cx="1198811" cy="333035"/>
          </a:xfrm>
          <a:custGeom>
            <a:avLst/>
            <a:gdLst/>
            <a:ahLst/>
            <a:cxnLst/>
            <a:rect l="l" t="t" r="r" b="b"/>
            <a:pathLst>
              <a:path w="2490470" h="442594">
                <a:moveTo>
                  <a:pt x="2269401" y="0"/>
                </a:moveTo>
                <a:lnTo>
                  <a:pt x="0" y="0"/>
                </a:lnTo>
                <a:lnTo>
                  <a:pt x="221068" y="221056"/>
                </a:lnTo>
                <a:lnTo>
                  <a:pt x="0" y="442125"/>
                </a:lnTo>
                <a:lnTo>
                  <a:pt x="2269401" y="442125"/>
                </a:lnTo>
                <a:lnTo>
                  <a:pt x="2490470" y="221056"/>
                </a:lnTo>
                <a:lnTo>
                  <a:pt x="2269401" y="0"/>
                </a:lnTo>
                <a:close/>
              </a:path>
            </a:pathLst>
          </a:custGeom>
          <a:solidFill>
            <a:srgbClr val="BFBFBF"/>
          </a:solidFill>
          <a:ln>
            <a:solidFill>
              <a:schemeClr val="bg1">
                <a:lumMod val="50000"/>
              </a:schemeClr>
            </a:solidFill>
          </a:ln>
        </p:spPr>
        <p:txBody>
          <a:bodyPr wrap="square" lIns="0" tIns="0" rIns="0" bIns="0" rtlCol="0" anchor="ctr"/>
          <a:lstStyle/>
          <a:p>
            <a:pPr algn="ctr" defTabSz="639895"/>
            <a:r>
              <a:rPr lang="en-GB" sz="1200" dirty="0">
                <a:solidFill>
                  <a:prstClr val="white">
                    <a:lumMod val="50000"/>
                  </a:prstClr>
                </a:solidFill>
              </a:rPr>
              <a:t>Direct Booking</a:t>
            </a:r>
            <a:endParaRPr sz="1200" dirty="0">
              <a:solidFill>
                <a:prstClr val="white">
                  <a:lumMod val="50000"/>
                </a:prstClr>
              </a:solidFill>
            </a:endParaRPr>
          </a:p>
        </p:txBody>
      </p:sp>
      <p:sp>
        <p:nvSpPr>
          <p:cNvPr id="35" name="object 55">
            <a:extLst>
              <a:ext uri="{FF2B5EF4-FFF2-40B4-BE49-F238E27FC236}">
                <a16:creationId xmlns:a16="http://schemas.microsoft.com/office/drawing/2014/main" id="{0B802C4F-494A-274D-876D-2BFF600C6A49}"/>
              </a:ext>
            </a:extLst>
          </p:cNvPr>
          <p:cNvSpPr txBox="1"/>
          <p:nvPr/>
        </p:nvSpPr>
        <p:spPr>
          <a:xfrm>
            <a:off x="7931243" y="1113332"/>
            <a:ext cx="1198811" cy="162863"/>
          </a:xfrm>
          <a:prstGeom prst="rect">
            <a:avLst/>
          </a:prstGeom>
        </p:spPr>
        <p:txBody>
          <a:bodyPr vert="horz" wrap="square" lIns="0" tIns="8888" rIns="0" bIns="0" rtlCol="0">
            <a:spAutoFit/>
          </a:bodyPr>
          <a:lstStyle/>
          <a:p>
            <a:pPr marL="8888" defTabSz="639895">
              <a:spcBef>
                <a:spcPts val="71"/>
              </a:spcBef>
            </a:pPr>
            <a:r>
              <a:rPr sz="1000" spc="-3" dirty="0">
                <a:solidFill>
                  <a:srgbClr val="7F7F7F"/>
                </a:solidFill>
                <a:latin typeface="Arial"/>
                <a:cs typeface="Arial"/>
              </a:rPr>
              <a:t>Online</a:t>
            </a:r>
            <a:r>
              <a:rPr sz="1000" spc="-35" dirty="0">
                <a:solidFill>
                  <a:srgbClr val="7F7F7F"/>
                </a:solidFill>
                <a:latin typeface="Arial"/>
                <a:cs typeface="Arial"/>
              </a:rPr>
              <a:t> </a:t>
            </a:r>
            <a:r>
              <a:rPr sz="1000" spc="-3" dirty="0" err="1">
                <a:solidFill>
                  <a:srgbClr val="7F7F7F"/>
                </a:solidFill>
                <a:latin typeface="Arial"/>
                <a:cs typeface="Arial"/>
              </a:rPr>
              <a:t>ons</a:t>
            </a:r>
            <a:endParaRPr sz="1000" dirty="0">
              <a:solidFill>
                <a:prstClr val="black"/>
              </a:solidFill>
              <a:latin typeface="Arial"/>
              <a:cs typeface="Arial"/>
            </a:endParaRPr>
          </a:p>
        </p:txBody>
      </p:sp>
      <p:sp>
        <p:nvSpPr>
          <p:cNvPr id="37" name="object 53">
            <a:extLst>
              <a:ext uri="{FF2B5EF4-FFF2-40B4-BE49-F238E27FC236}">
                <a16:creationId xmlns:a16="http://schemas.microsoft.com/office/drawing/2014/main" id="{2A70C85C-B839-164A-BCE4-ED40A7BFCDD4}"/>
              </a:ext>
            </a:extLst>
          </p:cNvPr>
          <p:cNvSpPr/>
          <p:nvPr/>
        </p:nvSpPr>
        <p:spPr>
          <a:xfrm>
            <a:off x="3945834" y="1078738"/>
            <a:ext cx="1198811" cy="333035"/>
          </a:xfrm>
          <a:custGeom>
            <a:avLst/>
            <a:gdLst/>
            <a:ahLst/>
            <a:cxnLst/>
            <a:rect l="l" t="t" r="r" b="b"/>
            <a:pathLst>
              <a:path w="2490470" h="442594">
                <a:moveTo>
                  <a:pt x="2269401" y="0"/>
                </a:moveTo>
                <a:lnTo>
                  <a:pt x="0" y="0"/>
                </a:lnTo>
                <a:lnTo>
                  <a:pt x="221068" y="221056"/>
                </a:lnTo>
                <a:lnTo>
                  <a:pt x="0" y="442125"/>
                </a:lnTo>
                <a:lnTo>
                  <a:pt x="2269401" y="442125"/>
                </a:lnTo>
                <a:lnTo>
                  <a:pt x="2490470" y="221056"/>
                </a:lnTo>
                <a:lnTo>
                  <a:pt x="2269401" y="0"/>
                </a:lnTo>
                <a:close/>
              </a:path>
            </a:pathLst>
          </a:custGeom>
          <a:solidFill>
            <a:srgbClr val="BFBFBF"/>
          </a:solidFill>
          <a:ln>
            <a:solidFill>
              <a:schemeClr val="bg1">
                <a:lumMod val="50000"/>
              </a:schemeClr>
            </a:solidFill>
          </a:ln>
        </p:spPr>
        <p:txBody>
          <a:bodyPr wrap="square" lIns="0" tIns="0" rIns="0" bIns="0" rtlCol="0" anchor="ctr"/>
          <a:lstStyle/>
          <a:p>
            <a:pPr algn="ctr" defTabSz="639895"/>
            <a:r>
              <a:rPr lang="en-GB" sz="1200" dirty="0">
                <a:solidFill>
                  <a:prstClr val="white">
                    <a:lumMod val="50000"/>
                  </a:prstClr>
                </a:solidFill>
              </a:rPr>
              <a:t>London PRM</a:t>
            </a:r>
            <a:endParaRPr sz="1200" dirty="0">
              <a:solidFill>
                <a:prstClr val="white">
                  <a:lumMod val="50000"/>
                </a:prstClr>
              </a:solidFill>
            </a:endParaRPr>
          </a:p>
        </p:txBody>
      </p:sp>
      <p:sp>
        <p:nvSpPr>
          <p:cNvPr id="38" name="object 53">
            <a:extLst>
              <a:ext uri="{FF2B5EF4-FFF2-40B4-BE49-F238E27FC236}">
                <a16:creationId xmlns:a16="http://schemas.microsoft.com/office/drawing/2014/main" id="{B0D49A0F-CA94-794E-A603-E735A4C70EDD}"/>
              </a:ext>
            </a:extLst>
          </p:cNvPr>
          <p:cNvSpPr/>
          <p:nvPr/>
        </p:nvSpPr>
        <p:spPr>
          <a:xfrm>
            <a:off x="5144644" y="1067812"/>
            <a:ext cx="1198811" cy="333035"/>
          </a:xfrm>
          <a:custGeom>
            <a:avLst/>
            <a:gdLst/>
            <a:ahLst/>
            <a:cxnLst/>
            <a:rect l="l" t="t" r="r" b="b"/>
            <a:pathLst>
              <a:path w="2490470" h="442594">
                <a:moveTo>
                  <a:pt x="2269401" y="0"/>
                </a:moveTo>
                <a:lnTo>
                  <a:pt x="0" y="0"/>
                </a:lnTo>
                <a:lnTo>
                  <a:pt x="221068" y="221056"/>
                </a:lnTo>
                <a:lnTo>
                  <a:pt x="0" y="442125"/>
                </a:lnTo>
                <a:lnTo>
                  <a:pt x="2269401" y="442125"/>
                </a:lnTo>
                <a:lnTo>
                  <a:pt x="2490470" y="221056"/>
                </a:lnTo>
                <a:lnTo>
                  <a:pt x="2269401" y="0"/>
                </a:lnTo>
                <a:close/>
              </a:path>
            </a:pathLst>
          </a:custGeom>
          <a:solidFill>
            <a:srgbClr val="0072C6"/>
          </a:solidFill>
          <a:ln>
            <a:solidFill>
              <a:schemeClr val="tx2"/>
            </a:solidFill>
          </a:ln>
        </p:spPr>
        <p:txBody>
          <a:bodyPr wrap="square" lIns="0" tIns="0" rIns="0" bIns="0" rtlCol="0" anchor="ctr"/>
          <a:lstStyle/>
          <a:p>
            <a:pPr algn="ctr" defTabSz="639895"/>
            <a:r>
              <a:rPr lang="en-GB" sz="1200" b="1" dirty="0">
                <a:solidFill>
                  <a:prstClr val="white"/>
                </a:solidFill>
              </a:rPr>
              <a:t>Star Lines</a:t>
            </a:r>
            <a:endParaRPr sz="1200" b="1" dirty="0">
              <a:solidFill>
                <a:prstClr val="white"/>
              </a:solidFill>
            </a:endParaRPr>
          </a:p>
        </p:txBody>
      </p:sp>
      <p:sp>
        <p:nvSpPr>
          <p:cNvPr id="39" name="object 53">
            <a:extLst>
              <a:ext uri="{FF2B5EF4-FFF2-40B4-BE49-F238E27FC236}">
                <a16:creationId xmlns:a16="http://schemas.microsoft.com/office/drawing/2014/main" id="{21892A4A-29BA-A249-A3E2-7C428DF82AA8}"/>
              </a:ext>
            </a:extLst>
          </p:cNvPr>
          <p:cNvSpPr/>
          <p:nvPr/>
        </p:nvSpPr>
        <p:spPr>
          <a:xfrm>
            <a:off x="6343456" y="1056887"/>
            <a:ext cx="1198811" cy="333035"/>
          </a:xfrm>
          <a:custGeom>
            <a:avLst/>
            <a:gdLst/>
            <a:ahLst/>
            <a:cxnLst/>
            <a:rect l="l" t="t" r="r" b="b"/>
            <a:pathLst>
              <a:path w="2490470" h="442594">
                <a:moveTo>
                  <a:pt x="2269401" y="0"/>
                </a:moveTo>
                <a:lnTo>
                  <a:pt x="0" y="0"/>
                </a:lnTo>
                <a:lnTo>
                  <a:pt x="221068" y="221056"/>
                </a:lnTo>
                <a:lnTo>
                  <a:pt x="0" y="442125"/>
                </a:lnTo>
                <a:lnTo>
                  <a:pt x="2269401" y="442125"/>
                </a:lnTo>
                <a:lnTo>
                  <a:pt x="2490470" y="221056"/>
                </a:lnTo>
                <a:lnTo>
                  <a:pt x="2269401" y="0"/>
                </a:lnTo>
                <a:close/>
              </a:path>
            </a:pathLst>
          </a:custGeom>
          <a:solidFill>
            <a:srgbClr val="BFBFBF"/>
          </a:solidFill>
          <a:ln>
            <a:solidFill>
              <a:schemeClr val="bg1">
                <a:lumMod val="50000"/>
              </a:schemeClr>
            </a:solidFill>
          </a:ln>
        </p:spPr>
        <p:txBody>
          <a:bodyPr wrap="square" lIns="0" tIns="0" rIns="0" bIns="0" rtlCol="0" anchor="ctr"/>
          <a:lstStyle/>
          <a:p>
            <a:pPr algn="ctr" defTabSz="639895"/>
            <a:r>
              <a:rPr lang="en-GB" sz="1200" dirty="0">
                <a:solidFill>
                  <a:prstClr val="white">
                    <a:lumMod val="50000"/>
                  </a:prstClr>
                </a:solidFill>
              </a:rPr>
              <a:t>Dental</a:t>
            </a:r>
            <a:endParaRPr sz="1200" dirty="0">
              <a:solidFill>
                <a:prstClr val="white">
                  <a:lumMod val="50000"/>
                </a:prstClr>
              </a:solidFill>
            </a:endParaRPr>
          </a:p>
        </p:txBody>
      </p:sp>
      <p:sp>
        <p:nvSpPr>
          <p:cNvPr id="40" name="object 53">
            <a:extLst>
              <a:ext uri="{FF2B5EF4-FFF2-40B4-BE49-F238E27FC236}">
                <a16:creationId xmlns:a16="http://schemas.microsoft.com/office/drawing/2014/main" id="{975F17FB-F06E-8940-B72D-2FC57DB277FB}"/>
              </a:ext>
            </a:extLst>
          </p:cNvPr>
          <p:cNvSpPr/>
          <p:nvPr/>
        </p:nvSpPr>
        <p:spPr>
          <a:xfrm>
            <a:off x="7500526" y="1062349"/>
            <a:ext cx="1198811" cy="333035"/>
          </a:xfrm>
          <a:custGeom>
            <a:avLst/>
            <a:gdLst/>
            <a:ahLst/>
            <a:cxnLst/>
            <a:rect l="l" t="t" r="r" b="b"/>
            <a:pathLst>
              <a:path w="2490470" h="442594">
                <a:moveTo>
                  <a:pt x="2269401" y="0"/>
                </a:moveTo>
                <a:lnTo>
                  <a:pt x="0" y="0"/>
                </a:lnTo>
                <a:lnTo>
                  <a:pt x="221068" y="221056"/>
                </a:lnTo>
                <a:lnTo>
                  <a:pt x="0" y="442125"/>
                </a:lnTo>
                <a:lnTo>
                  <a:pt x="2269401" y="442125"/>
                </a:lnTo>
                <a:lnTo>
                  <a:pt x="2490470" y="221056"/>
                </a:lnTo>
                <a:lnTo>
                  <a:pt x="2269401" y="0"/>
                </a:lnTo>
                <a:close/>
              </a:path>
            </a:pathLst>
          </a:custGeom>
          <a:solidFill>
            <a:srgbClr val="BFBFBF"/>
          </a:solidFill>
          <a:ln>
            <a:solidFill>
              <a:schemeClr val="bg1">
                <a:lumMod val="50000"/>
              </a:schemeClr>
            </a:solidFill>
          </a:ln>
        </p:spPr>
        <p:txBody>
          <a:bodyPr wrap="square" lIns="0" tIns="0" rIns="0" bIns="0" rtlCol="0" anchor="ctr"/>
          <a:lstStyle/>
          <a:p>
            <a:pPr algn="ctr" defTabSz="639895"/>
            <a:r>
              <a:rPr lang="en-GB" sz="1100" dirty="0">
                <a:solidFill>
                  <a:prstClr val="white">
                    <a:lumMod val="50000"/>
                  </a:prstClr>
                </a:solidFill>
              </a:rPr>
              <a:t>Records Access</a:t>
            </a:r>
            <a:endParaRPr sz="1100" dirty="0">
              <a:solidFill>
                <a:prstClr val="white">
                  <a:lumMod val="50000"/>
                </a:prstClr>
              </a:solidFill>
            </a:endParaRPr>
          </a:p>
        </p:txBody>
      </p:sp>
      <p:sp>
        <p:nvSpPr>
          <p:cNvPr id="41" name="object 53">
            <a:extLst>
              <a:ext uri="{FF2B5EF4-FFF2-40B4-BE49-F238E27FC236}">
                <a16:creationId xmlns:a16="http://schemas.microsoft.com/office/drawing/2014/main" id="{15DAC1D8-4091-D946-9739-E43E5997DE24}"/>
              </a:ext>
            </a:extLst>
          </p:cNvPr>
          <p:cNvSpPr/>
          <p:nvPr/>
        </p:nvSpPr>
        <p:spPr>
          <a:xfrm>
            <a:off x="8671488" y="1052731"/>
            <a:ext cx="1198811" cy="333035"/>
          </a:xfrm>
          <a:custGeom>
            <a:avLst/>
            <a:gdLst/>
            <a:ahLst/>
            <a:cxnLst/>
            <a:rect l="l" t="t" r="r" b="b"/>
            <a:pathLst>
              <a:path w="2490470" h="442594">
                <a:moveTo>
                  <a:pt x="2269401" y="0"/>
                </a:moveTo>
                <a:lnTo>
                  <a:pt x="0" y="0"/>
                </a:lnTo>
                <a:lnTo>
                  <a:pt x="221068" y="221056"/>
                </a:lnTo>
                <a:lnTo>
                  <a:pt x="0" y="442125"/>
                </a:lnTo>
                <a:lnTo>
                  <a:pt x="2269401" y="442125"/>
                </a:lnTo>
                <a:lnTo>
                  <a:pt x="2490470" y="221056"/>
                </a:lnTo>
                <a:lnTo>
                  <a:pt x="2269401" y="0"/>
                </a:lnTo>
                <a:close/>
              </a:path>
            </a:pathLst>
          </a:custGeom>
          <a:solidFill>
            <a:srgbClr val="BFBFBF"/>
          </a:solidFill>
          <a:ln>
            <a:solidFill>
              <a:schemeClr val="bg1">
                <a:lumMod val="50000"/>
              </a:schemeClr>
            </a:solidFill>
          </a:ln>
        </p:spPr>
        <p:txBody>
          <a:bodyPr wrap="square" lIns="0" tIns="0" rIns="0" bIns="0" rtlCol="0" anchor="ctr"/>
          <a:lstStyle/>
          <a:p>
            <a:pPr algn="ctr" defTabSz="639895"/>
            <a:r>
              <a:rPr lang="en-GB" sz="1200" dirty="0">
                <a:solidFill>
                  <a:prstClr val="white">
                    <a:lumMod val="50000"/>
                  </a:prstClr>
                </a:solidFill>
              </a:rPr>
              <a:t>111 Online</a:t>
            </a:r>
            <a:endParaRPr sz="1200" dirty="0">
              <a:solidFill>
                <a:prstClr val="white">
                  <a:lumMod val="50000"/>
                </a:prstClr>
              </a:solidFill>
            </a:endParaRPr>
          </a:p>
        </p:txBody>
      </p:sp>
      <p:sp>
        <p:nvSpPr>
          <p:cNvPr id="45" name="object 8">
            <a:extLst>
              <a:ext uri="{FF2B5EF4-FFF2-40B4-BE49-F238E27FC236}">
                <a16:creationId xmlns:a16="http://schemas.microsoft.com/office/drawing/2014/main" id="{30E0AE6C-3906-8D4D-954F-631407B883E5}"/>
              </a:ext>
            </a:extLst>
          </p:cNvPr>
          <p:cNvSpPr/>
          <p:nvPr/>
        </p:nvSpPr>
        <p:spPr>
          <a:xfrm>
            <a:off x="10481" y="5706757"/>
            <a:ext cx="1501949" cy="1395609"/>
          </a:xfrm>
          <a:custGeom>
            <a:avLst/>
            <a:gdLst/>
            <a:ahLst/>
            <a:cxnLst/>
            <a:rect l="l" t="t" r="r" b="b"/>
            <a:pathLst>
              <a:path w="2082800" h="3002279">
                <a:moveTo>
                  <a:pt x="1016092" y="0"/>
                </a:moveTo>
                <a:lnTo>
                  <a:pt x="0" y="0"/>
                </a:lnTo>
                <a:lnTo>
                  <a:pt x="0" y="3002013"/>
                </a:lnTo>
                <a:lnTo>
                  <a:pt x="1016092" y="3002013"/>
                </a:lnTo>
                <a:lnTo>
                  <a:pt x="2082333" y="1501000"/>
                </a:lnTo>
                <a:lnTo>
                  <a:pt x="1016092" y="0"/>
                </a:lnTo>
                <a:close/>
              </a:path>
            </a:pathLst>
          </a:custGeom>
          <a:solidFill>
            <a:srgbClr val="002060"/>
          </a:solidFill>
        </p:spPr>
        <p:txBody>
          <a:bodyPr wrap="square" lIns="0" tIns="0" rIns="0" bIns="0" rtlCol="0" anchor="ctr"/>
          <a:lstStyle/>
          <a:p>
            <a:pPr algn="ctr" defTabSz="639895"/>
            <a:endParaRPr sz="1200" dirty="0">
              <a:solidFill>
                <a:prstClr val="white"/>
              </a:solidFill>
            </a:endParaRPr>
          </a:p>
        </p:txBody>
      </p:sp>
      <p:sp>
        <p:nvSpPr>
          <p:cNvPr id="46" name="TextBox 45">
            <a:extLst>
              <a:ext uri="{FF2B5EF4-FFF2-40B4-BE49-F238E27FC236}">
                <a16:creationId xmlns:a16="http://schemas.microsoft.com/office/drawing/2014/main" id="{4D593313-1547-0446-BA85-23D2B60778DF}"/>
              </a:ext>
            </a:extLst>
          </p:cNvPr>
          <p:cNvSpPr txBox="1"/>
          <p:nvPr/>
        </p:nvSpPr>
        <p:spPr>
          <a:xfrm>
            <a:off x="19299" y="6010228"/>
            <a:ext cx="1427062" cy="849443"/>
          </a:xfrm>
          <a:prstGeom prst="rect">
            <a:avLst/>
          </a:prstGeom>
          <a:noFill/>
        </p:spPr>
        <p:txBody>
          <a:bodyPr wrap="square" lIns="63990" tIns="31994" rIns="63990" bIns="31994" rtlCol="0">
            <a:spAutoFit/>
          </a:bodyPr>
          <a:lstStyle/>
          <a:p>
            <a:pPr defTabSz="639895"/>
            <a:r>
              <a:rPr lang="en-GB" sz="1700" b="1" dirty="0">
                <a:solidFill>
                  <a:prstClr val="white"/>
                </a:solidFill>
              </a:rPr>
              <a:t>Impact </a:t>
            </a:r>
          </a:p>
          <a:p>
            <a:pPr defTabSz="639895"/>
            <a:r>
              <a:rPr lang="en-GB" sz="1700" b="1" dirty="0">
                <a:solidFill>
                  <a:prstClr val="white"/>
                </a:solidFill>
              </a:rPr>
              <a:t>on Emergency Services</a:t>
            </a:r>
          </a:p>
        </p:txBody>
      </p:sp>
      <p:pic>
        <p:nvPicPr>
          <p:cNvPr id="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868"/>
          <a:stretch/>
        </p:blipFill>
        <p:spPr bwMode="auto">
          <a:xfrm>
            <a:off x="5303706" y="2003911"/>
            <a:ext cx="4590933" cy="194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2680"/>
          <a:stretch/>
        </p:blipFill>
        <p:spPr bwMode="auto">
          <a:xfrm>
            <a:off x="493035" y="2003911"/>
            <a:ext cx="4514071" cy="19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ounded Rectangle 28"/>
          <p:cNvSpPr/>
          <p:nvPr/>
        </p:nvSpPr>
        <p:spPr>
          <a:xfrm>
            <a:off x="449237" y="4085761"/>
            <a:ext cx="4557869" cy="1369880"/>
          </a:xfrm>
          <a:prstGeom prst="roundRect">
            <a:avLst/>
          </a:prstGeom>
          <a:solidFill>
            <a:schemeClr val="bg1">
              <a:lumMod val="65000"/>
            </a:schemeClr>
          </a:solidFill>
          <a:ln w="25400" cap="flat" cmpd="sng" algn="ctr">
            <a:solidFill>
              <a:schemeClr val="bg1"/>
            </a:solidFill>
            <a:prstDash val="solid"/>
          </a:ln>
          <a:effectLst/>
        </p:spPr>
        <p:txBody>
          <a:bodyPr lIns="63990" tIns="31994" rIns="63990" bIns="31994" rtlCol="0" anchor="ctr"/>
          <a:lstStyle/>
          <a:p>
            <a:pPr algn="ctr" defTabSz="639895"/>
            <a:r>
              <a:rPr lang="en-GB" sz="2400" b="1" dirty="0">
                <a:solidFill>
                  <a:prstClr val="white"/>
                </a:solidFill>
                <a:cs typeface="Calibri" pitchFamily="34" charset="0"/>
              </a:rPr>
              <a:t>95% calls are closed or referred to Primary-Community Care</a:t>
            </a:r>
          </a:p>
          <a:p>
            <a:pPr algn="ctr" defTabSz="639895"/>
            <a:r>
              <a:rPr lang="en-GB" sz="1200" dirty="0">
                <a:solidFill>
                  <a:prstClr val="white"/>
                </a:solidFill>
                <a:cs typeface="Calibri" pitchFamily="34" charset="0"/>
              </a:rPr>
              <a:t>across London by GP in the CAS following advice to the * line caller vs. overall 111 service which has an average closure rate of 77%</a:t>
            </a:r>
          </a:p>
        </p:txBody>
      </p:sp>
      <p:sp>
        <p:nvSpPr>
          <p:cNvPr id="30" name="Rounded Rectangle 29"/>
          <p:cNvSpPr/>
          <p:nvPr/>
        </p:nvSpPr>
        <p:spPr>
          <a:xfrm>
            <a:off x="5284779" y="4096884"/>
            <a:ext cx="4590931" cy="1358757"/>
          </a:xfrm>
          <a:prstGeom prst="roundRect">
            <a:avLst/>
          </a:prstGeom>
          <a:solidFill>
            <a:schemeClr val="bg1">
              <a:lumMod val="65000"/>
            </a:schemeClr>
          </a:solidFill>
          <a:ln w="25400" cap="flat" cmpd="sng" algn="ctr">
            <a:solidFill>
              <a:schemeClr val="bg1"/>
            </a:solidFill>
            <a:prstDash val="solid"/>
          </a:ln>
          <a:effectLst/>
        </p:spPr>
        <p:txBody>
          <a:bodyPr lIns="63990" tIns="31994" rIns="63990" bIns="31994" rtlCol="0" anchor="ctr"/>
          <a:lstStyle/>
          <a:p>
            <a:pPr marL="0" lvl="1" algn="ctr" defTabSz="639895"/>
            <a:r>
              <a:rPr lang="en-GB" sz="2400" b="1" dirty="0">
                <a:solidFill>
                  <a:prstClr val="white"/>
                </a:solidFill>
                <a:cs typeface="Calibri" pitchFamily="34" charset="0"/>
              </a:rPr>
              <a:t>Only 4% of cases require ED or Ambulance Referral</a:t>
            </a:r>
          </a:p>
          <a:p>
            <a:pPr marL="0" lvl="1" algn="ctr" defTabSz="639895"/>
            <a:r>
              <a:rPr lang="en-GB" sz="1200" b="1" dirty="0">
                <a:solidFill>
                  <a:prstClr val="white"/>
                </a:solidFill>
                <a:cs typeface="Calibri" pitchFamily="34" charset="0"/>
              </a:rPr>
              <a:t>after GP consultation compared with overall  111 service of 10%. A direct impact in reducing emergency dispositions.</a:t>
            </a:r>
          </a:p>
        </p:txBody>
      </p:sp>
      <p:sp>
        <p:nvSpPr>
          <p:cNvPr id="31" name="Right Arrow 30"/>
          <p:cNvSpPr/>
          <p:nvPr/>
        </p:nvSpPr>
        <p:spPr>
          <a:xfrm>
            <a:off x="4845181" y="4647161"/>
            <a:ext cx="642988" cy="275254"/>
          </a:xfrm>
          <a:prstGeom prst="rightArrow">
            <a:avLst>
              <a:gd name="adj1" fmla="val 50000"/>
              <a:gd name="adj2" fmla="val 29752"/>
            </a:avLst>
          </a:prstGeom>
          <a:solidFill>
            <a:schemeClr val="accent3"/>
          </a:solidFill>
          <a:ln w="25400" cap="flat" cmpd="sng" algn="ctr">
            <a:solidFill>
              <a:schemeClr val="accent3">
                <a:lumMod val="50000"/>
              </a:schemeClr>
            </a:solidFill>
            <a:prstDash val="solid"/>
          </a:ln>
          <a:effectLst/>
        </p:spPr>
        <p:txBody>
          <a:bodyPr lIns="63990" tIns="31994" rIns="63990" bIns="31994" rtlCol="0" anchor="ctr"/>
          <a:lstStyle/>
          <a:p>
            <a:pPr algn="ctr" defTabSz="639895">
              <a:defRPr/>
            </a:pPr>
            <a:endParaRPr lang="en-GB" sz="1100" kern="0" dirty="0">
              <a:solidFill>
                <a:prstClr val="white"/>
              </a:solidFill>
              <a:cs typeface="Calibri" pitchFamily="34" charset="0"/>
            </a:endParaRPr>
          </a:p>
        </p:txBody>
      </p:sp>
      <p:sp>
        <p:nvSpPr>
          <p:cNvPr id="34" name="Rounded Rectangle 33"/>
          <p:cNvSpPr/>
          <p:nvPr/>
        </p:nvSpPr>
        <p:spPr>
          <a:xfrm>
            <a:off x="1757782" y="5706760"/>
            <a:ext cx="1896351" cy="1395609"/>
          </a:xfrm>
          <a:prstGeom prst="roundRect">
            <a:avLst/>
          </a:prstGeom>
          <a:ln/>
        </p:spPr>
        <p:style>
          <a:lnRef idx="3">
            <a:schemeClr val="lt1"/>
          </a:lnRef>
          <a:fillRef idx="1">
            <a:schemeClr val="accent1"/>
          </a:fillRef>
          <a:effectRef idx="1">
            <a:schemeClr val="accent1"/>
          </a:effectRef>
          <a:fontRef idx="minor">
            <a:schemeClr val="lt1"/>
          </a:fontRef>
        </p:style>
        <p:txBody>
          <a:bodyPr lIns="63990" tIns="31994" rIns="63990" bIns="31994" rtlCol="0" anchor="ctr"/>
          <a:lstStyle/>
          <a:p>
            <a:pPr algn="ctr" defTabSz="639895"/>
            <a:r>
              <a:rPr lang="en-GB" sz="3300" b="1" kern="0" dirty="0">
                <a:solidFill>
                  <a:prstClr val="white"/>
                </a:solidFill>
                <a:cs typeface="Calibri" pitchFamily="34" charset="0"/>
              </a:rPr>
              <a:t>39,609  </a:t>
            </a:r>
            <a:r>
              <a:rPr lang="en-GB" sz="2400" b="1" kern="0" dirty="0">
                <a:solidFill>
                  <a:prstClr val="white"/>
                </a:solidFill>
                <a:cs typeface="Calibri" pitchFamily="34" charset="0"/>
              </a:rPr>
              <a:t>         </a:t>
            </a:r>
          </a:p>
          <a:p>
            <a:pPr algn="ctr" defTabSz="639895"/>
            <a:r>
              <a:rPr lang="en-GB" b="1" kern="0" dirty="0">
                <a:solidFill>
                  <a:prstClr val="white"/>
                </a:solidFill>
                <a:cs typeface="Calibri" pitchFamily="34" charset="0"/>
              </a:rPr>
              <a:t>* calls </a:t>
            </a:r>
          </a:p>
          <a:p>
            <a:pPr algn="ctr" defTabSz="639895"/>
            <a:r>
              <a:rPr lang="en-GB" sz="1100" kern="0" dirty="0">
                <a:solidFill>
                  <a:prstClr val="white"/>
                </a:solidFill>
                <a:cs typeface="Calibri" pitchFamily="34" charset="0"/>
              </a:rPr>
              <a:t>In 2018</a:t>
            </a:r>
          </a:p>
          <a:p>
            <a:pPr algn="ctr" defTabSz="639895"/>
            <a:r>
              <a:rPr lang="en-GB" sz="1100" kern="0" dirty="0">
                <a:solidFill>
                  <a:prstClr val="white"/>
                </a:solidFill>
                <a:cs typeface="Calibri" pitchFamily="34" charset="0"/>
              </a:rPr>
              <a:t>(37% from LAS Crews / 60% from Care Homes)</a:t>
            </a:r>
          </a:p>
        </p:txBody>
      </p:sp>
      <p:sp>
        <p:nvSpPr>
          <p:cNvPr id="42" name="Rounded Rectangle 41"/>
          <p:cNvSpPr/>
          <p:nvPr/>
        </p:nvSpPr>
        <p:spPr>
          <a:xfrm>
            <a:off x="8295196" y="5715771"/>
            <a:ext cx="1774783" cy="1395609"/>
          </a:xfrm>
          <a:prstGeom prst="roundRect">
            <a:avLst/>
          </a:prstGeom>
          <a:ln/>
        </p:spPr>
        <p:style>
          <a:lnRef idx="3">
            <a:schemeClr val="lt1"/>
          </a:lnRef>
          <a:fillRef idx="1">
            <a:schemeClr val="accent1"/>
          </a:fillRef>
          <a:effectRef idx="1">
            <a:schemeClr val="accent1"/>
          </a:effectRef>
          <a:fontRef idx="minor">
            <a:schemeClr val="lt1"/>
          </a:fontRef>
        </p:style>
        <p:txBody>
          <a:bodyPr lIns="63990" tIns="31994" rIns="63990" bIns="31994" rtlCol="0" anchor="ctr"/>
          <a:lstStyle/>
          <a:p>
            <a:pPr algn="ctr" defTabSz="639895"/>
            <a:endParaRPr lang="en-GB" sz="900" kern="0" dirty="0">
              <a:solidFill>
                <a:prstClr val="white"/>
              </a:solidFill>
              <a:cs typeface="Calibri" pitchFamily="34" charset="0"/>
            </a:endParaRPr>
          </a:p>
          <a:p>
            <a:pPr algn="ctr" defTabSz="639895"/>
            <a:endParaRPr lang="en-GB" sz="900" kern="0" dirty="0">
              <a:solidFill>
                <a:prstClr val="white"/>
              </a:solidFill>
              <a:cs typeface="Calibri" pitchFamily="34" charset="0"/>
            </a:endParaRPr>
          </a:p>
          <a:p>
            <a:pPr algn="ctr" defTabSz="639895"/>
            <a:endParaRPr lang="en-GB" sz="900" kern="0" dirty="0">
              <a:solidFill>
                <a:prstClr val="white"/>
              </a:solidFill>
              <a:cs typeface="Calibri" pitchFamily="34" charset="0"/>
            </a:endParaRPr>
          </a:p>
          <a:p>
            <a:pPr algn="ctr" defTabSz="639895"/>
            <a:endParaRPr lang="en-GB" sz="900" kern="0" dirty="0">
              <a:solidFill>
                <a:prstClr val="white"/>
              </a:solidFill>
              <a:cs typeface="Calibri" pitchFamily="34" charset="0"/>
            </a:endParaRPr>
          </a:p>
          <a:p>
            <a:pPr algn="ctr" defTabSz="639895"/>
            <a:r>
              <a:rPr lang="en-GB" sz="1100" b="1" kern="0" dirty="0">
                <a:solidFill>
                  <a:prstClr val="white"/>
                </a:solidFill>
                <a:cs typeface="Calibri" pitchFamily="34" charset="0"/>
              </a:rPr>
              <a:t>LAS Crew Feedback after using the *5 service:</a:t>
            </a:r>
          </a:p>
          <a:p>
            <a:pPr algn="ctr" defTabSz="639895"/>
            <a:r>
              <a:rPr lang="en-GB" sz="1100" b="1" kern="0" dirty="0">
                <a:solidFill>
                  <a:prstClr val="white"/>
                </a:solidFill>
                <a:cs typeface="Calibri" pitchFamily="34" charset="0"/>
              </a:rPr>
              <a:t>said the GP was helpful </a:t>
            </a:r>
          </a:p>
        </p:txBody>
      </p:sp>
      <p:sp>
        <p:nvSpPr>
          <p:cNvPr id="43" name="Rounded Rectangle 42"/>
          <p:cNvSpPr/>
          <p:nvPr/>
        </p:nvSpPr>
        <p:spPr>
          <a:xfrm>
            <a:off x="6053984" y="5706760"/>
            <a:ext cx="2034946" cy="1395609"/>
          </a:xfrm>
          <a:prstGeom prst="roundRect">
            <a:avLst/>
          </a:prstGeom>
          <a:ln/>
        </p:spPr>
        <p:style>
          <a:lnRef idx="3">
            <a:schemeClr val="lt1"/>
          </a:lnRef>
          <a:fillRef idx="1">
            <a:schemeClr val="accent1"/>
          </a:fillRef>
          <a:effectRef idx="1">
            <a:schemeClr val="accent1"/>
          </a:effectRef>
          <a:fontRef idx="minor">
            <a:schemeClr val="lt1"/>
          </a:fontRef>
        </p:style>
        <p:txBody>
          <a:bodyPr lIns="63990" tIns="31994" rIns="63990" bIns="31994" rtlCol="0" anchor="ctr"/>
          <a:lstStyle/>
          <a:p>
            <a:pPr algn="ctr" defTabSz="639895"/>
            <a:r>
              <a:rPr lang="en-GB" sz="2600" b="1" kern="0" dirty="0">
                <a:solidFill>
                  <a:prstClr val="white"/>
                </a:solidFill>
                <a:cs typeface="Calibri" pitchFamily="34" charset="0"/>
              </a:rPr>
              <a:t>Prevented</a:t>
            </a:r>
            <a:endParaRPr lang="en-GB" sz="6600" b="1" kern="0" dirty="0">
              <a:solidFill>
                <a:prstClr val="white"/>
              </a:solidFill>
              <a:cs typeface="Calibri" pitchFamily="34" charset="0"/>
            </a:endParaRPr>
          </a:p>
          <a:p>
            <a:pPr algn="ctr" defTabSz="639895"/>
            <a:r>
              <a:rPr lang="en-GB" sz="1100" b="1" kern="0" dirty="0">
                <a:solidFill>
                  <a:prstClr val="white"/>
                </a:solidFill>
                <a:cs typeface="Calibri" pitchFamily="34" charset="0"/>
              </a:rPr>
              <a:t>Previous year on year</a:t>
            </a:r>
            <a:r>
              <a:rPr lang="en-GB" sz="1100" kern="0" dirty="0">
                <a:solidFill>
                  <a:prstClr val="white"/>
                </a:solidFill>
                <a:cs typeface="Calibri" pitchFamily="34" charset="0"/>
              </a:rPr>
              <a:t> increases (7% annually)</a:t>
            </a:r>
            <a:endParaRPr lang="en-GB" sz="1100" b="1" kern="0" dirty="0">
              <a:solidFill>
                <a:prstClr val="white"/>
              </a:solidFill>
              <a:cs typeface="Calibri" pitchFamily="34" charset="0"/>
            </a:endParaRPr>
          </a:p>
          <a:p>
            <a:pPr algn="ctr" defTabSz="639895"/>
            <a:r>
              <a:rPr lang="en-GB" sz="1100" kern="0" dirty="0">
                <a:solidFill>
                  <a:prstClr val="white"/>
                </a:solidFill>
                <a:cs typeface="Calibri" pitchFamily="34" charset="0"/>
              </a:rPr>
              <a:t>of care home calling 999 post *line introduction. </a:t>
            </a:r>
          </a:p>
        </p:txBody>
      </p:sp>
      <p:sp>
        <p:nvSpPr>
          <p:cNvPr id="47" name="object 53">
            <a:extLst>
              <a:ext uri="{FF2B5EF4-FFF2-40B4-BE49-F238E27FC236}">
                <a16:creationId xmlns:a16="http://schemas.microsoft.com/office/drawing/2014/main" id="{57A1C7DF-1000-4447-81B9-E97C7F890ACA}"/>
              </a:ext>
            </a:extLst>
          </p:cNvPr>
          <p:cNvSpPr/>
          <p:nvPr/>
        </p:nvSpPr>
        <p:spPr>
          <a:xfrm>
            <a:off x="2747023" y="1075360"/>
            <a:ext cx="1198811" cy="333035"/>
          </a:xfrm>
          <a:custGeom>
            <a:avLst/>
            <a:gdLst/>
            <a:ahLst/>
            <a:cxnLst/>
            <a:rect l="l" t="t" r="r" b="b"/>
            <a:pathLst>
              <a:path w="2490470" h="442594">
                <a:moveTo>
                  <a:pt x="2269401" y="0"/>
                </a:moveTo>
                <a:lnTo>
                  <a:pt x="0" y="0"/>
                </a:lnTo>
                <a:lnTo>
                  <a:pt x="221068" y="221056"/>
                </a:lnTo>
                <a:lnTo>
                  <a:pt x="0" y="442125"/>
                </a:lnTo>
                <a:lnTo>
                  <a:pt x="2269401" y="442125"/>
                </a:lnTo>
                <a:lnTo>
                  <a:pt x="2490470" y="221056"/>
                </a:lnTo>
                <a:lnTo>
                  <a:pt x="2269401" y="0"/>
                </a:lnTo>
                <a:close/>
              </a:path>
            </a:pathLst>
          </a:custGeom>
          <a:solidFill>
            <a:srgbClr val="BFBFBF"/>
          </a:solidFill>
          <a:ln>
            <a:solidFill>
              <a:schemeClr val="bg1">
                <a:lumMod val="50000"/>
              </a:schemeClr>
            </a:solidFill>
          </a:ln>
        </p:spPr>
        <p:txBody>
          <a:bodyPr wrap="square" lIns="0" tIns="0" rIns="0" bIns="0" rtlCol="0" anchor="ctr"/>
          <a:lstStyle/>
          <a:p>
            <a:pPr algn="ctr" defTabSz="639895"/>
            <a:r>
              <a:rPr lang="en-GB" sz="1200" dirty="0">
                <a:solidFill>
                  <a:prstClr val="white">
                    <a:lumMod val="50000"/>
                  </a:prstClr>
                </a:solidFill>
              </a:rPr>
              <a:t>Cate 3/4 &amp; ED Validation</a:t>
            </a:r>
            <a:endParaRPr sz="1200" dirty="0">
              <a:solidFill>
                <a:prstClr val="white">
                  <a:lumMod val="50000"/>
                </a:prstClr>
              </a:solidFill>
            </a:endParaRPr>
          </a:p>
        </p:txBody>
      </p:sp>
      <p:sp>
        <p:nvSpPr>
          <p:cNvPr id="5" name="Rectangle 4"/>
          <p:cNvSpPr/>
          <p:nvPr/>
        </p:nvSpPr>
        <p:spPr>
          <a:xfrm>
            <a:off x="8560500" y="5779646"/>
            <a:ext cx="1245486" cy="671155"/>
          </a:xfrm>
          <a:prstGeom prst="rect">
            <a:avLst/>
          </a:prstGeom>
        </p:spPr>
        <p:txBody>
          <a:bodyPr wrap="none" lIns="100783" tIns="50392" rIns="100783" bIns="50392">
            <a:spAutoFit/>
          </a:bodyPr>
          <a:lstStyle/>
          <a:p>
            <a:pPr algn="ctr" defTabSz="639895"/>
            <a:r>
              <a:rPr lang="en-GB" sz="3700" b="1" kern="0" dirty="0">
                <a:solidFill>
                  <a:prstClr val="white"/>
                </a:solidFill>
                <a:cs typeface="Calibri" pitchFamily="34" charset="0"/>
              </a:rPr>
              <a:t> 88% </a:t>
            </a:r>
          </a:p>
        </p:txBody>
      </p:sp>
      <p:sp>
        <p:nvSpPr>
          <p:cNvPr id="36" name="Rounded Rectangle 35"/>
          <p:cNvSpPr/>
          <p:nvPr/>
        </p:nvSpPr>
        <p:spPr>
          <a:xfrm>
            <a:off x="3802383" y="5706756"/>
            <a:ext cx="2039800" cy="1395609"/>
          </a:xfrm>
          <a:prstGeom prst="roundRect">
            <a:avLst/>
          </a:prstGeom>
          <a:ln/>
        </p:spPr>
        <p:style>
          <a:lnRef idx="3">
            <a:schemeClr val="lt1"/>
          </a:lnRef>
          <a:fillRef idx="1">
            <a:schemeClr val="accent1"/>
          </a:fillRef>
          <a:effectRef idx="1">
            <a:schemeClr val="accent1"/>
          </a:effectRef>
          <a:fontRef idx="minor">
            <a:schemeClr val="lt1"/>
          </a:fontRef>
        </p:style>
        <p:txBody>
          <a:bodyPr lIns="63990" tIns="31994" rIns="63990" bIns="31994" rtlCol="0" anchor="ctr"/>
          <a:lstStyle/>
          <a:p>
            <a:pPr algn="ctr" defTabSz="639895"/>
            <a:r>
              <a:rPr lang="en-GB" sz="3300" b="1" kern="0" dirty="0">
                <a:solidFill>
                  <a:prstClr val="white"/>
                </a:solidFill>
                <a:cs typeface="Calibri" pitchFamily="34" charset="0"/>
              </a:rPr>
              <a:t>11.5%</a:t>
            </a:r>
          </a:p>
          <a:p>
            <a:pPr algn="ctr" defTabSz="639895"/>
            <a:r>
              <a:rPr lang="en-GB" sz="1300" b="1" kern="0" dirty="0">
                <a:solidFill>
                  <a:prstClr val="white"/>
                </a:solidFill>
                <a:cs typeface="Calibri" pitchFamily="34" charset="0"/>
              </a:rPr>
              <a:t>Increase in            </a:t>
            </a:r>
          </a:p>
          <a:p>
            <a:pPr algn="ctr" defTabSz="639895"/>
            <a:r>
              <a:rPr lang="en-GB" sz="1300" b="1" kern="0" dirty="0">
                <a:solidFill>
                  <a:prstClr val="white"/>
                </a:solidFill>
                <a:cs typeface="Calibri" pitchFamily="34" charset="0"/>
              </a:rPr>
              <a:t>* calls  from 2017 to 2018</a:t>
            </a:r>
          </a:p>
        </p:txBody>
      </p:sp>
      <p:sp>
        <p:nvSpPr>
          <p:cNvPr id="6" name="TextBox 5">
            <a:extLst>
              <a:ext uri="{FF2B5EF4-FFF2-40B4-BE49-F238E27FC236}">
                <a16:creationId xmlns:a16="http://schemas.microsoft.com/office/drawing/2014/main" id="{C640BC65-F8BD-6949-B14A-C2569DB55017}"/>
              </a:ext>
            </a:extLst>
          </p:cNvPr>
          <p:cNvSpPr txBox="1"/>
          <p:nvPr/>
        </p:nvSpPr>
        <p:spPr>
          <a:xfrm>
            <a:off x="258041" y="1444185"/>
            <a:ext cx="9868429" cy="501888"/>
          </a:xfrm>
          <a:prstGeom prst="rect">
            <a:avLst/>
          </a:prstGeom>
          <a:noFill/>
        </p:spPr>
        <p:txBody>
          <a:bodyPr wrap="square" lIns="100783" tIns="50392" rIns="100783" bIns="50392" rtlCol="0">
            <a:spAutoFit/>
          </a:bodyPr>
          <a:lstStyle/>
          <a:p>
            <a:pPr defTabSz="1007838"/>
            <a:r>
              <a:rPr lang="en-GB" sz="1300" dirty="0">
                <a:solidFill>
                  <a:prstClr val="black"/>
                </a:solidFill>
              </a:rPr>
              <a:t>Supporting Long term plan commitments for “No decision alone” – Providing London’s health and social care workforce with access to a fast-tracked GP advice through a dedicated line.</a:t>
            </a:r>
          </a:p>
        </p:txBody>
      </p:sp>
    </p:spTree>
    <p:extLst>
      <p:ext uri="{BB962C8B-B14F-4D97-AF65-F5344CB8AC3E}">
        <p14:creationId xmlns:p14="http://schemas.microsoft.com/office/powerpoint/2010/main" val="64737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Evaluation of 111 * Lines</a:t>
            </a:r>
          </a:p>
        </p:txBody>
      </p:sp>
      <p:sp>
        <p:nvSpPr>
          <p:cNvPr id="3" name="Text Placeholder 2"/>
          <p:cNvSpPr>
            <a:spLocks noGrp="1"/>
          </p:cNvSpPr>
          <p:nvPr>
            <p:ph type="body" sz="quarter" idx="12"/>
          </p:nvPr>
        </p:nvSpPr>
        <p:spPr/>
        <p:txBody>
          <a:bodyPr>
            <a:normAutofit lnSpcReduction="10000"/>
          </a:bodyPr>
          <a:lstStyle/>
          <a:p>
            <a:pPr>
              <a:buNone/>
            </a:pP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8</a:t>
            </a:fld>
            <a:endParaRPr lang="en-GB" dirty="0">
              <a:solidFill>
                <a:srgbClr val="3F3F3F">
                  <a:lumMod val="50000"/>
                </a:srgbClr>
              </a:solidFill>
            </a:endParaRPr>
          </a:p>
        </p:txBody>
      </p:sp>
      <p:sp>
        <p:nvSpPr>
          <p:cNvPr id="5" name="Content Placeholder 4"/>
          <p:cNvSpPr>
            <a:spLocks noGrp="1"/>
          </p:cNvSpPr>
          <p:nvPr>
            <p:ph sz="quarter" idx="15"/>
          </p:nvPr>
        </p:nvSpPr>
        <p:spPr>
          <a:xfrm>
            <a:off x="284879" y="1730828"/>
            <a:ext cx="9815669" cy="4942987"/>
          </a:xfrm>
        </p:spPr>
        <p:txBody>
          <a:bodyPr>
            <a:normAutofit/>
          </a:bodyPr>
          <a:lstStyle/>
          <a:p>
            <a:pPr marL="0" indent="0">
              <a:buNone/>
            </a:pPr>
            <a:r>
              <a:rPr lang="en-GB" sz="1800" dirty="0"/>
              <a:t>Partnership between Healthy London Partnership (HLP); End of Life Care Clinical Network; London Academic Health Science Networks </a:t>
            </a:r>
          </a:p>
          <a:p>
            <a:pPr>
              <a:buFont typeface="Arial" charset="0"/>
              <a:buChar char="•"/>
            </a:pPr>
            <a:r>
              <a:rPr lang="en-GB" sz="1800" dirty="0"/>
              <a:t>Line use was reducing across London and the aim of the project was to understand why this might be</a:t>
            </a:r>
          </a:p>
          <a:p>
            <a:pPr>
              <a:buFont typeface="Arial" charset="0"/>
              <a:buChar char="•"/>
            </a:pPr>
            <a:r>
              <a:rPr lang="en-GB" sz="1800" dirty="0"/>
              <a:t>Where a *line number is used 999 ambulance and transport to A&amp;E is reduced significantly</a:t>
            </a:r>
          </a:p>
          <a:p>
            <a:pPr>
              <a:buFont typeface="Arial" charset="0"/>
              <a:buChar char="•"/>
            </a:pPr>
            <a:endParaRPr lang="en-GB" sz="1800" dirty="0"/>
          </a:p>
          <a:p>
            <a:pPr marL="0" indent="0">
              <a:buNone/>
            </a:pPr>
            <a:r>
              <a:rPr lang="en-GB" sz="1800" b="1" dirty="0"/>
              <a:t>Methodology</a:t>
            </a:r>
          </a:p>
          <a:p>
            <a:r>
              <a:rPr lang="en-GB" sz="1800" dirty="0"/>
              <a:t>Survey of users of 111star*lines – LAS staff, Care home staff, rapid response teams</a:t>
            </a:r>
          </a:p>
          <a:p>
            <a:r>
              <a:rPr lang="en-GB" sz="1800" dirty="0"/>
              <a:t>Analysis of 111star*line data; numbers, outcomes</a:t>
            </a:r>
          </a:p>
          <a:p>
            <a:r>
              <a:rPr lang="en-GB" sz="1800" dirty="0"/>
              <a:t>Review of end to end 111star*line calls</a:t>
            </a:r>
            <a:endParaRPr lang="en-GB" dirty="0"/>
          </a:p>
          <a:p>
            <a:endParaRPr lang="en-GB" sz="1800" dirty="0"/>
          </a:p>
          <a:p>
            <a:pPr marL="0" indent="0">
              <a:buNone/>
            </a:pPr>
            <a:r>
              <a:rPr lang="en-GB" sz="1800" b="1" dirty="0"/>
              <a:t>Key Findings</a:t>
            </a:r>
          </a:p>
          <a:p>
            <a:pPr marL="0" indent="0">
              <a:buNone/>
            </a:pPr>
            <a:endParaRPr lang="en-GB" sz="1800" dirty="0"/>
          </a:p>
        </p:txBody>
      </p:sp>
    </p:spTree>
    <p:extLst>
      <p:ext uri="{BB962C8B-B14F-4D97-AF65-F5344CB8AC3E}">
        <p14:creationId xmlns:p14="http://schemas.microsoft.com/office/powerpoint/2010/main" val="405075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79" y="199948"/>
            <a:ext cx="9815669" cy="1933652"/>
          </a:xfrm>
        </p:spPr>
        <p:txBody>
          <a:bodyPr>
            <a:normAutofit fontScale="90000"/>
          </a:bodyPr>
          <a:lstStyle/>
          <a:p>
            <a:r>
              <a:rPr lang="en-GB" dirty="0"/>
              <a:t>Referring patients directly into community Rapid Response pathways from LAS and 111 IUC Clinical Assessment Service</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9</a:t>
            </a:fld>
            <a:endParaRPr lang="en-GB" dirty="0">
              <a:solidFill>
                <a:srgbClr val="3F3F3F">
                  <a:lumMod val="50000"/>
                </a:srgbClr>
              </a:solidFill>
            </a:endParaRPr>
          </a:p>
        </p:txBody>
      </p:sp>
      <p:sp>
        <p:nvSpPr>
          <p:cNvPr id="5" name="Content Placeholder 4"/>
          <p:cNvSpPr>
            <a:spLocks noGrp="1"/>
          </p:cNvSpPr>
          <p:nvPr>
            <p:ph sz="quarter" idx="15"/>
          </p:nvPr>
        </p:nvSpPr>
        <p:spPr>
          <a:xfrm>
            <a:off x="359255" y="2329542"/>
            <a:ext cx="9741319" cy="4180116"/>
          </a:xfrm>
        </p:spPr>
        <p:txBody>
          <a:bodyPr/>
          <a:lstStyle/>
          <a:p>
            <a:pPr marL="171043" indent="-171043" defTabSz="912220">
              <a:spcBef>
                <a:spcPts val="0"/>
              </a:spcBef>
              <a:buClrTx/>
              <a:buFont typeface="Arial" pitchFamily="34" charset="0"/>
              <a:buChar char="•"/>
            </a:pPr>
            <a:r>
              <a:rPr lang="en-GB" sz="1800" dirty="0">
                <a:solidFill>
                  <a:prstClr val="black"/>
                </a:solidFill>
              </a:rPr>
              <a:t>The </a:t>
            </a:r>
            <a:r>
              <a:rPr lang="en-GB" sz="1800" dirty="0">
                <a:solidFill>
                  <a:prstClr val="black"/>
                </a:solidFill>
                <a:hlinkClick r:id="rId2"/>
              </a:rPr>
              <a:t>Integrated Urgent Care Service Specification </a:t>
            </a:r>
            <a:r>
              <a:rPr lang="en-GB" sz="1800" dirty="0">
                <a:solidFill>
                  <a:prstClr val="black"/>
                </a:solidFill>
              </a:rPr>
              <a:t>(2017) says that “The model for an IUC CAS requires the following offer for patients: …direct booking post clinical assessment into a face-to-face service where necessary”</a:t>
            </a:r>
          </a:p>
          <a:p>
            <a:pPr marL="171043" indent="-171043" defTabSz="912220">
              <a:spcBef>
                <a:spcPts val="0"/>
              </a:spcBef>
              <a:buClrTx/>
              <a:buFont typeface="Arial" pitchFamily="34" charset="0"/>
              <a:buChar char="•"/>
            </a:pPr>
            <a:endParaRPr lang="en-GB" sz="1800" dirty="0">
              <a:solidFill>
                <a:prstClr val="black"/>
              </a:solidFill>
            </a:endParaRPr>
          </a:p>
          <a:p>
            <a:pPr marL="171043" indent="-171043" defTabSz="912220">
              <a:spcBef>
                <a:spcPts val="0"/>
              </a:spcBef>
              <a:buClrTx/>
              <a:buFont typeface="Arial" pitchFamily="34" charset="0"/>
              <a:buChar char="•"/>
            </a:pPr>
            <a:r>
              <a:rPr lang="en-GB" sz="1800" dirty="0">
                <a:solidFill>
                  <a:prstClr val="black"/>
                </a:solidFill>
                <a:hlinkClick r:id="rId3"/>
              </a:rPr>
              <a:t>The NICE Guidance on Intermediate Care including </a:t>
            </a:r>
            <a:r>
              <a:rPr lang="en-GB" sz="1800" dirty="0" err="1">
                <a:solidFill>
                  <a:prstClr val="black"/>
                </a:solidFill>
                <a:hlinkClick r:id="rId3"/>
              </a:rPr>
              <a:t>Reablement</a:t>
            </a:r>
            <a:r>
              <a:rPr lang="en-GB" sz="1800" dirty="0">
                <a:solidFill>
                  <a:prstClr val="black"/>
                </a:solidFill>
                <a:hlinkClick r:id="rId3"/>
              </a:rPr>
              <a:t> </a:t>
            </a:r>
            <a:r>
              <a:rPr lang="en-GB" sz="1800" dirty="0">
                <a:solidFill>
                  <a:prstClr val="black"/>
                </a:solidFill>
              </a:rPr>
              <a:t>(2017) recommends that practitioners ensure that crisis response can be started within 2 hours from receipt of a referral. Crisis response are “community-based services provided to people in their own home or a care home. These services aim to avoid hospital admissions… usually involve an assessment, and may provide short-term interventions.”</a:t>
            </a:r>
          </a:p>
          <a:p>
            <a:pPr marL="171043" indent="-171043" defTabSz="912220">
              <a:spcBef>
                <a:spcPts val="0"/>
              </a:spcBef>
              <a:buClrTx/>
              <a:buFont typeface="Arial" pitchFamily="34" charset="0"/>
              <a:buChar char="•"/>
            </a:pPr>
            <a:endParaRPr lang="en-GB" sz="1800" dirty="0">
              <a:solidFill>
                <a:prstClr val="black"/>
              </a:solidFill>
            </a:endParaRPr>
          </a:p>
          <a:p>
            <a:pPr marL="171043" indent="-171043" defTabSz="912220">
              <a:spcBef>
                <a:spcPts val="0"/>
              </a:spcBef>
              <a:buClrTx/>
              <a:buFont typeface="Arial" pitchFamily="34" charset="0"/>
              <a:buChar char="•"/>
            </a:pPr>
            <a:r>
              <a:rPr lang="en-GB" sz="1800" dirty="0">
                <a:solidFill>
                  <a:prstClr val="black"/>
                </a:solidFill>
                <a:hlinkClick r:id="rId4"/>
              </a:rPr>
              <a:t>The NHS Long Term Plan </a:t>
            </a:r>
            <a:r>
              <a:rPr lang="en-GB" sz="1800" dirty="0">
                <a:solidFill>
                  <a:prstClr val="black"/>
                </a:solidFill>
              </a:rPr>
              <a:t>(2019) commits that “By 2023, CAS will typically act as the single point of access for patients, carers and health professionals for integrated urgent care and discharge from hospital care”</a:t>
            </a:r>
            <a:endParaRPr lang="en-GB" sz="1800" u="sng" dirty="0">
              <a:solidFill>
                <a:srgbClr val="FF0000"/>
              </a:solidFill>
              <a:effectLst>
                <a:outerShdw blurRad="38100" dist="38100" dir="2700000" algn="tl">
                  <a:srgbClr val="000000">
                    <a:alpha val="43137"/>
                  </a:srgbClr>
                </a:outerShdw>
              </a:effectLst>
            </a:endParaRPr>
          </a:p>
          <a:p>
            <a:endParaRPr lang="en-GB" dirty="0"/>
          </a:p>
        </p:txBody>
      </p:sp>
    </p:spTree>
    <p:extLst>
      <p:ext uri="{BB962C8B-B14F-4D97-AF65-F5344CB8AC3E}">
        <p14:creationId xmlns:p14="http://schemas.microsoft.com/office/powerpoint/2010/main" val="1881756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 London View - GEMBootcamp 2018">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10.xml><?xml version="1.0" encoding="utf-8"?>
<a:theme xmlns:a="http://schemas.openxmlformats.org/drawingml/2006/main" name="2018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11.xml><?xml version="1.0" encoding="utf-8"?>
<a:theme xmlns:a="http://schemas.openxmlformats.org/drawingml/2006/main" name="Healthy London_Powerpoint template v2">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1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1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_Healthy London_Powerpoint template v2">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 London View - GEMBootcamp 2018">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1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3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ontent Layouts">
  <a:themeElements>
    <a:clrScheme name="DOCK THEME">
      <a:dk1>
        <a:sysClr val="windowText" lastClr="000000"/>
      </a:dk1>
      <a:lt1>
        <a:srgbClr val="FFFFFF"/>
      </a:lt1>
      <a:dk2>
        <a:srgbClr val="595959"/>
      </a:dk2>
      <a:lt2>
        <a:srgbClr val="260C80"/>
      </a:lt2>
      <a:accent1>
        <a:srgbClr val="7600FF"/>
      </a:accent1>
      <a:accent2>
        <a:srgbClr val="260C80"/>
      </a:accent2>
      <a:accent3>
        <a:srgbClr val="00FFBC"/>
      </a:accent3>
      <a:accent4>
        <a:srgbClr val="EBEBEB"/>
      </a:accent4>
      <a:accent5>
        <a:srgbClr val="4601FF"/>
      </a:accent5>
      <a:accent6>
        <a:srgbClr val="000000"/>
      </a:accent6>
      <a:hlink>
        <a:srgbClr val="595959"/>
      </a:hlink>
      <a:folHlink>
        <a:srgbClr val="9B9B9B"/>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45720" rtlCol="0">
        <a:sp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The Dock samples ARIAL v2" id="{DFB34577-F703-43AC-A809-99654AA18A82}" vid="{E0A2CFA4-F96A-4CB0-98D6-C92D9C319349}"/>
    </a:ext>
  </a:extLst>
</a:theme>
</file>

<file path=ppt/theme/theme8.xml><?xml version="1.0" encoding="utf-8"?>
<a:theme xmlns:a="http://schemas.openxmlformats.org/drawingml/2006/main" name="17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4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10266</TotalTime>
  <Words>3292</Words>
  <Application>Microsoft Office PowerPoint</Application>
  <PresentationFormat>Custom</PresentationFormat>
  <Paragraphs>448</Paragraphs>
  <Slides>31</Slides>
  <Notes>11</Notes>
  <HiddenSlides>0</HiddenSlides>
  <MMClips>0</MMClips>
  <ScaleCrop>false</ScaleCrop>
  <HeadingPairs>
    <vt:vector size="8" baseType="variant">
      <vt:variant>
        <vt:lpstr>Fonts Used</vt:lpstr>
      </vt:variant>
      <vt:variant>
        <vt:i4>11</vt:i4>
      </vt:variant>
      <vt:variant>
        <vt:lpstr>Theme</vt:lpstr>
      </vt:variant>
      <vt:variant>
        <vt:i4>22</vt:i4>
      </vt:variant>
      <vt:variant>
        <vt:lpstr>Embedded OLE Servers</vt:lpstr>
      </vt:variant>
      <vt:variant>
        <vt:i4>1</vt:i4>
      </vt:variant>
      <vt:variant>
        <vt:lpstr>Slide Titles</vt:lpstr>
      </vt:variant>
      <vt:variant>
        <vt:i4>31</vt:i4>
      </vt:variant>
    </vt:vector>
  </HeadingPairs>
  <TitlesOfParts>
    <vt:vector size="65" baseType="lpstr">
      <vt:lpstr>Arial</vt:lpstr>
      <vt:lpstr>Arial Black</vt:lpstr>
      <vt:lpstr>Arial Bold</vt:lpstr>
      <vt:lpstr>Calibri</vt:lpstr>
      <vt:lpstr>Calibri Light</vt:lpstr>
      <vt:lpstr>Graphik</vt:lpstr>
      <vt:lpstr>Roboto Medium</vt:lpstr>
      <vt:lpstr>Roboto Thin</vt:lpstr>
      <vt:lpstr>Source Sans Pro</vt:lpstr>
      <vt:lpstr>Wingdings</vt:lpstr>
      <vt:lpstr>Wingdings 3</vt:lpstr>
      <vt:lpstr>The London View - GEMBootcamp 2018</vt:lpstr>
      <vt:lpstr>1_The London View - GEMBootcamp 2018</vt:lpstr>
      <vt:lpstr>10_Office Theme</vt:lpstr>
      <vt:lpstr>7_Office Theme</vt:lpstr>
      <vt:lpstr>11_Office Theme</vt:lpstr>
      <vt:lpstr>13_Office Theme</vt:lpstr>
      <vt:lpstr>Content Layouts</vt:lpstr>
      <vt:lpstr>17_Office Theme</vt:lpstr>
      <vt:lpstr>14_Office Theme</vt:lpstr>
      <vt:lpstr>2018 - HLP updated branding-PPT Template</vt:lpstr>
      <vt:lpstr>Healthy London_Powerpoint template v2</vt:lpstr>
      <vt:lpstr>Office Theme</vt:lpstr>
      <vt:lpstr>1_Office Theme</vt:lpstr>
      <vt:lpstr>3_Office Theme</vt:lpstr>
      <vt:lpstr>2_Office Theme</vt:lpstr>
      <vt:lpstr>4_Office Theme</vt:lpstr>
      <vt:lpstr>5_Office Theme</vt:lpstr>
      <vt:lpstr>1_Healthy London_Powerpoint template v2</vt:lpstr>
      <vt:lpstr>6_Office Theme</vt:lpstr>
      <vt:lpstr>8_Office Theme</vt:lpstr>
      <vt:lpstr>9_Office Theme</vt:lpstr>
      <vt:lpstr>12_Office Theme</vt:lpstr>
      <vt:lpstr>think-cell Slide</vt:lpstr>
      <vt:lpstr>ONCE FOR LONDON  IMPROVEMENT PROGRAMMES  </vt:lpstr>
      <vt:lpstr>Urgent and Emergency Care Improvement </vt:lpstr>
      <vt:lpstr>PowerPoint Presentation</vt:lpstr>
      <vt:lpstr>PowerPoint Presentation</vt:lpstr>
      <vt:lpstr>Alternative Community Pathways </vt:lpstr>
      <vt:lpstr>PowerPoint Presentation</vt:lpstr>
      <vt:lpstr>Adding value to by providing fast track access to a GP  with * Lines</vt:lpstr>
      <vt:lpstr>Evaluation of 111 * Lines</vt:lpstr>
      <vt:lpstr>Referring patients directly into community Rapid Response pathways from LAS and 111 IUC Clinical Assessment Service</vt:lpstr>
      <vt:lpstr>Deliverables</vt:lpstr>
      <vt:lpstr>North East London</vt:lpstr>
      <vt:lpstr>North East London</vt:lpstr>
      <vt:lpstr>Same Day Emergency Care </vt:lpstr>
      <vt:lpstr>Same Day Emergency Care</vt:lpstr>
      <vt:lpstr>PowerPoint Presentation</vt:lpstr>
      <vt:lpstr>PowerPoint Presentation</vt:lpstr>
      <vt:lpstr>Knock-on effect of SDEC for patients admitted from Type 1 A&amp;E</vt:lpstr>
      <vt:lpstr>PowerPoint Presentation</vt:lpstr>
      <vt:lpstr>PowerPoint Presentation</vt:lpstr>
      <vt:lpstr>Shortlisted priority SDEC pathways for all Trusts to deliver</vt:lpstr>
      <vt:lpstr>Change of mind-set…..</vt:lpstr>
      <vt:lpstr>Enhanced Health in Care Homes </vt:lpstr>
      <vt:lpstr>Enhanced Health in Care Homes</vt:lpstr>
      <vt:lpstr>PowerPoint Presentation</vt:lpstr>
      <vt:lpstr>PowerPoint Presentation</vt:lpstr>
      <vt:lpstr>PowerPoint Presentation</vt:lpstr>
      <vt:lpstr>PowerPoint Presentation</vt:lpstr>
      <vt:lpstr>PowerPoint Presentation</vt:lpstr>
      <vt:lpstr>PowerPoint Presentation</vt:lpstr>
      <vt:lpstr>High Intensity Users </vt:lpstr>
      <vt:lpstr>All the work we do with our partners moves us closer towards our goal to make London the healthiest global city. </vt:lpstr>
    </vt:vector>
  </TitlesOfParts>
  <Manager>You Exec (https://youexec.com/plus)</Manager>
  <Company>You Exec (https://youexec.com/plus)</Company>
  <LinksUpToDate>false</LinksUpToDate>
  <SharedDoc>false</SharedDoc>
  <HyperlinkBase>You Exec (https://youexec.com/plus)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Exec (https://youexec.com/plus)</dc:title>
  <dc:subject>You Exec (https://youexec.com/plus)</dc:subject>
  <dc:creator>You Exec (https://youexec.com/plus)</dc:creator>
  <cp:keywords>You Exec (https:/youexec.com/plus)</cp:keywords>
  <dc:description>You Exec (https://youexec.com/plus)</dc:description>
  <cp:lastModifiedBy>polly healy</cp:lastModifiedBy>
  <cp:revision>463</cp:revision>
  <dcterms:created xsi:type="dcterms:W3CDTF">2017-10-02T03:03:16Z</dcterms:created>
  <dcterms:modified xsi:type="dcterms:W3CDTF">2019-07-05T11:59:28Z</dcterms:modified>
  <cp:category>You Exec (https://youexec.com/plus)</cp:category>
</cp:coreProperties>
</file>