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emf" ContentType="image/x-emf"/>
  <Default Extension="xlsx" ContentType="application/vnd.openxmlformats-officedocument.spreadsheetml.sheet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ppt/charts/chart3.xml" ContentType="application/vnd.openxmlformats-officedocument.drawingml.chart+xml"/>
  <Override PartName="/ppt/theme/themeOverride3.xml" ContentType="application/vnd.openxmlformats-officedocument.themeOverride+xml"/>
  <Override PartName="/ppt/charts/chart4.xml" ContentType="application/vnd.openxmlformats-officedocument.drawingml.chart+xml"/>
  <Override PartName="/ppt/theme/themeOverride4.xml" ContentType="application/vnd.openxmlformats-officedocument.themeOverride+xml"/>
  <Override PartName="/ppt/charts/chart5.xml" ContentType="application/vnd.openxmlformats-officedocument.drawingml.chart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6"/>
  </p:notesMasterIdLst>
  <p:sldIdLst>
    <p:sldId id="260" r:id="rId2"/>
    <p:sldId id="281" r:id="rId3"/>
    <p:sldId id="287" r:id="rId4"/>
    <p:sldId id="280" r:id="rId5"/>
    <p:sldId id="291" r:id="rId6"/>
    <p:sldId id="288" r:id="rId7"/>
    <p:sldId id="274" r:id="rId8"/>
    <p:sldId id="261" r:id="rId9"/>
    <p:sldId id="293" r:id="rId10"/>
    <p:sldId id="258" r:id="rId11"/>
    <p:sldId id="265" r:id="rId12"/>
    <p:sldId id="263" r:id="rId13"/>
    <p:sldId id="266" r:id="rId14"/>
    <p:sldId id="264" r:id="rId15"/>
    <p:sldId id="278" r:id="rId16"/>
    <p:sldId id="284" r:id="rId17"/>
    <p:sldId id="279" r:id="rId18"/>
    <p:sldId id="277" r:id="rId19"/>
    <p:sldId id="285" r:id="rId20"/>
    <p:sldId id="267" r:id="rId21"/>
    <p:sldId id="286" r:id="rId22"/>
    <p:sldId id="289" r:id="rId23"/>
    <p:sldId id="290" r:id="rId24"/>
    <p:sldId id="262" r:id="rId25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-108" charset="0"/>
        <a:ea typeface="Arial" pitchFamily="-108" charset="0"/>
        <a:cs typeface="Arial" pitchFamily="-108" charset="0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-108" charset="0"/>
        <a:ea typeface="Arial" pitchFamily="-108" charset="0"/>
        <a:cs typeface="Arial" pitchFamily="-108" charset="0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-108" charset="0"/>
        <a:ea typeface="Arial" pitchFamily="-108" charset="0"/>
        <a:cs typeface="Arial" pitchFamily="-108" charset="0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-108" charset="0"/>
        <a:ea typeface="Arial" pitchFamily="-108" charset="0"/>
        <a:cs typeface="Arial" pitchFamily="-108" charset="0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-108" charset="0"/>
        <a:ea typeface="Arial" pitchFamily="-108" charset="0"/>
        <a:cs typeface="Arial" pitchFamily="-108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Calibri" pitchFamily="-108" charset="0"/>
        <a:ea typeface="Arial" pitchFamily="-108" charset="0"/>
        <a:cs typeface="Arial" pitchFamily="-108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Calibri" pitchFamily="-108" charset="0"/>
        <a:ea typeface="Arial" pitchFamily="-108" charset="0"/>
        <a:cs typeface="Arial" pitchFamily="-108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Calibri" pitchFamily="-108" charset="0"/>
        <a:ea typeface="Arial" pitchFamily="-108" charset="0"/>
        <a:cs typeface="Arial" pitchFamily="-108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Calibri" pitchFamily="-108" charset="0"/>
        <a:ea typeface="Arial" pitchFamily="-108" charset="0"/>
        <a:cs typeface="Arial" pitchFamily="-108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9D8"/>
    <a:srgbClr val="000000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>
        <p:scale>
          <a:sx n="70" d="100"/>
          <a:sy n="70" d="100"/>
        </p:scale>
        <p:origin x="-2672" y="-12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notesMaster" Target="notesMasters/notesMaster1.xml"/><Relationship Id="rId27" Type="http://schemas.openxmlformats.org/officeDocument/2006/relationships/printerSettings" Target="printerSettings/printerSettings1.bin"/><Relationship Id="rId28" Type="http://schemas.openxmlformats.org/officeDocument/2006/relationships/presProps" Target="presProps.xml"/><Relationship Id="rId29" Type="http://schemas.openxmlformats.org/officeDocument/2006/relationships/viewProps" Target="viewProps.xml"/><Relationship Id="rId30" Type="http://schemas.openxmlformats.org/officeDocument/2006/relationships/theme" Target="theme/theme1.xml"/><Relationship Id="rId31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1.xml"/><Relationship Id="rId2" Type="http://schemas.openxmlformats.org/officeDocument/2006/relationships/oleObject" Target="file:///\\wpct.local\Shared\NWLCP\LAS%20Commissioning\Performance%20Management\13-14\Activity\130625.Activity%20analysis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2.xml"/><Relationship Id="rId2" Type="http://schemas.openxmlformats.org/officeDocument/2006/relationships/oleObject" Target="file:///\\wpct.local\Shared\NWLCP\LAS%20Commissioning\Performance%20Management\13-14\Activity\130625.Activity%20analysis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3.xml"/><Relationship Id="rId2" Type="http://schemas.openxmlformats.org/officeDocument/2006/relationships/oleObject" Target="file:///\\wpct.local\Shared\NWLCP\LAS%20Commissioning\Performance%20Management\12-13\CONTRACT%20REPORTING\Monthly%20-%20Monthly%20Performance%20Pack\130421%20Monthly%20PCT%20Pack%20March%202013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4.xml"/><Relationship Id="rId2" Type="http://schemas.openxmlformats.org/officeDocument/2006/relationships/oleObject" Target="file:///\\wpct.local\Shared\NWLCP\LAS%20Commissioning\Performance%20Management\13-14\Activity\130625.Activity%20analysis.xlsx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Sheet1!$A$9</c:f>
              <c:strCache>
                <c:ptCount val="1"/>
                <c:pt idx="0">
                  <c:v>Calls</c:v>
                </c:pt>
              </c:strCache>
            </c:strRef>
          </c:tx>
          <c:marker>
            <c:symbol val="none"/>
          </c:marker>
          <c:cat>
            <c:numRef>
              <c:f>Sheet1!$B$2:$CU$2</c:f>
              <c:numCache>
                <c:formatCode>mmm\-yy</c:formatCode>
                <c:ptCount val="98"/>
                <c:pt idx="0">
                  <c:v>38443.0</c:v>
                </c:pt>
                <c:pt idx="1">
                  <c:v>38473.0</c:v>
                </c:pt>
                <c:pt idx="2">
                  <c:v>38504.0</c:v>
                </c:pt>
                <c:pt idx="3">
                  <c:v>38534.0</c:v>
                </c:pt>
                <c:pt idx="4">
                  <c:v>38565.0</c:v>
                </c:pt>
                <c:pt idx="5">
                  <c:v>38596.0</c:v>
                </c:pt>
                <c:pt idx="6">
                  <c:v>38626.0</c:v>
                </c:pt>
                <c:pt idx="7">
                  <c:v>38657.0</c:v>
                </c:pt>
                <c:pt idx="8">
                  <c:v>38687.0</c:v>
                </c:pt>
                <c:pt idx="9">
                  <c:v>38718.0</c:v>
                </c:pt>
                <c:pt idx="10">
                  <c:v>38749.0</c:v>
                </c:pt>
                <c:pt idx="11">
                  <c:v>38777.0</c:v>
                </c:pt>
                <c:pt idx="12">
                  <c:v>38808.0</c:v>
                </c:pt>
                <c:pt idx="13">
                  <c:v>38838.0</c:v>
                </c:pt>
                <c:pt idx="14">
                  <c:v>38869.0</c:v>
                </c:pt>
                <c:pt idx="15">
                  <c:v>38899.0</c:v>
                </c:pt>
                <c:pt idx="16">
                  <c:v>38930.0</c:v>
                </c:pt>
                <c:pt idx="17">
                  <c:v>38961.0</c:v>
                </c:pt>
                <c:pt idx="18">
                  <c:v>38991.0</c:v>
                </c:pt>
                <c:pt idx="19">
                  <c:v>39022.0</c:v>
                </c:pt>
                <c:pt idx="20">
                  <c:v>39052.0</c:v>
                </c:pt>
                <c:pt idx="21">
                  <c:v>39083.0</c:v>
                </c:pt>
                <c:pt idx="22">
                  <c:v>39114.0</c:v>
                </c:pt>
                <c:pt idx="23">
                  <c:v>39142.0</c:v>
                </c:pt>
                <c:pt idx="24">
                  <c:v>39173.0</c:v>
                </c:pt>
                <c:pt idx="25">
                  <c:v>39203.0</c:v>
                </c:pt>
                <c:pt idx="26">
                  <c:v>39234.0</c:v>
                </c:pt>
                <c:pt idx="27">
                  <c:v>39264.0</c:v>
                </c:pt>
                <c:pt idx="28">
                  <c:v>39295.0</c:v>
                </c:pt>
                <c:pt idx="29">
                  <c:v>39326.0</c:v>
                </c:pt>
                <c:pt idx="30">
                  <c:v>39356.0</c:v>
                </c:pt>
                <c:pt idx="31">
                  <c:v>39387.0</c:v>
                </c:pt>
                <c:pt idx="32">
                  <c:v>39417.0</c:v>
                </c:pt>
                <c:pt idx="33">
                  <c:v>39448.0</c:v>
                </c:pt>
                <c:pt idx="34">
                  <c:v>39479.0</c:v>
                </c:pt>
                <c:pt idx="35">
                  <c:v>39508.0</c:v>
                </c:pt>
                <c:pt idx="36">
                  <c:v>39539.0</c:v>
                </c:pt>
                <c:pt idx="37">
                  <c:v>39569.0</c:v>
                </c:pt>
                <c:pt idx="38">
                  <c:v>39600.0</c:v>
                </c:pt>
                <c:pt idx="39">
                  <c:v>39630.0</c:v>
                </c:pt>
                <c:pt idx="40">
                  <c:v>39661.0</c:v>
                </c:pt>
                <c:pt idx="41">
                  <c:v>39692.0</c:v>
                </c:pt>
                <c:pt idx="42">
                  <c:v>39722.0</c:v>
                </c:pt>
                <c:pt idx="43">
                  <c:v>39753.0</c:v>
                </c:pt>
                <c:pt idx="44">
                  <c:v>39783.0</c:v>
                </c:pt>
                <c:pt idx="45">
                  <c:v>39814.0</c:v>
                </c:pt>
                <c:pt idx="46">
                  <c:v>39845.0</c:v>
                </c:pt>
                <c:pt idx="47">
                  <c:v>39873.0</c:v>
                </c:pt>
                <c:pt idx="48">
                  <c:v>39904.0</c:v>
                </c:pt>
                <c:pt idx="49">
                  <c:v>39934.0</c:v>
                </c:pt>
                <c:pt idx="50">
                  <c:v>39965.0</c:v>
                </c:pt>
                <c:pt idx="51">
                  <c:v>39995.0</c:v>
                </c:pt>
                <c:pt idx="52">
                  <c:v>40026.0</c:v>
                </c:pt>
                <c:pt idx="53">
                  <c:v>40057.0</c:v>
                </c:pt>
                <c:pt idx="54">
                  <c:v>40087.0</c:v>
                </c:pt>
                <c:pt idx="55">
                  <c:v>40118.0</c:v>
                </c:pt>
                <c:pt idx="56">
                  <c:v>40148.0</c:v>
                </c:pt>
                <c:pt idx="57">
                  <c:v>40179.0</c:v>
                </c:pt>
                <c:pt idx="58">
                  <c:v>40210.0</c:v>
                </c:pt>
                <c:pt idx="59">
                  <c:v>40238.0</c:v>
                </c:pt>
                <c:pt idx="60">
                  <c:v>40269.0</c:v>
                </c:pt>
                <c:pt idx="61">
                  <c:v>40299.0</c:v>
                </c:pt>
                <c:pt idx="62">
                  <c:v>40330.0</c:v>
                </c:pt>
                <c:pt idx="63">
                  <c:v>40360.0</c:v>
                </c:pt>
                <c:pt idx="64">
                  <c:v>40391.0</c:v>
                </c:pt>
                <c:pt idx="65">
                  <c:v>40422.0</c:v>
                </c:pt>
                <c:pt idx="66">
                  <c:v>40452.0</c:v>
                </c:pt>
                <c:pt idx="67">
                  <c:v>40483.0</c:v>
                </c:pt>
                <c:pt idx="68">
                  <c:v>40513.0</c:v>
                </c:pt>
                <c:pt idx="69">
                  <c:v>40544.0</c:v>
                </c:pt>
                <c:pt idx="70">
                  <c:v>40575.0</c:v>
                </c:pt>
                <c:pt idx="71">
                  <c:v>40603.0</c:v>
                </c:pt>
                <c:pt idx="72">
                  <c:v>40634.0</c:v>
                </c:pt>
                <c:pt idx="73">
                  <c:v>40664.0</c:v>
                </c:pt>
                <c:pt idx="74">
                  <c:v>40695.0</c:v>
                </c:pt>
                <c:pt idx="75">
                  <c:v>40725.0</c:v>
                </c:pt>
                <c:pt idx="76">
                  <c:v>40756.0</c:v>
                </c:pt>
                <c:pt idx="77">
                  <c:v>40787.0</c:v>
                </c:pt>
                <c:pt idx="78">
                  <c:v>40817.0</c:v>
                </c:pt>
                <c:pt idx="79">
                  <c:v>40848.0</c:v>
                </c:pt>
                <c:pt idx="80">
                  <c:v>40878.0</c:v>
                </c:pt>
                <c:pt idx="81">
                  <c:v>40909.0</c:v>
                </c:pt>
                <c:pt idx="82">
                  <c:v>40940.0</c:v>
                </c:pt>
                <c:pt idx="83">
                  <c:v>40969.0</c:v>
                </c:pt>
                <c:pt idx="84">
                  <c:v>41000.0</c:v>
                </c:pt>
                <c:pt idx="85">
                  <c:v>41030.0</c:v>
                </c:pt>
                <c:pt idx="86">
                  <c:v>41061.0</c:v>
                </c:pt>
                <c:pt idx="87">
                  <c:v>41091.0</c:v>
                </c:pt>
                <c:pt idx="88">
                  <c:v>41122.0</c:v>
                </c:pt>
                <c:pt idx="89">
                  <c:v>41153.0</c:v>
                </c:pt>
                <c:pt idx="90">
                  <c:v>41183.0</c:v>
                </c:pt>
                <c:pt idx="91">
                  <c:v>41214.0</c:v>
                </c:pt>
                <c:pt idx="92">
                  <c:v>41244.0</c:v>
                </c:pt>
                <c:pt idx="93">
                  <c:v>41275.0</c:v>
                </c:pt>
                <c:pt idx="94">
                  <c:v>41306.0</c:v>
                </c:pt>
                <c:pt idx="95">
                  <c:v>41334.0</c:v>
                </c:pt>
                <c:pt idx="96">
                  <c:v>41365.0</c:v>
                </c:pt>
                <c:pt idx="97">
                  <c:v>41395.0</c:v>
                </c:pt>
              </c:numCache>
            </c:numRef>
          </c:cat>
          <c:val>
            <c:numRef>
              <c:f>Sheet1!$B$9:$CU$9</c:f>
              <c:numCache>
                <c:formatCode>General</c:formatCode>
                <c:ptCount val="98"/>
                <c:pt idx="0">
                  <c:v>98630.0</c:v>
                </c:pt>
                <c:pt idx="1">
                  <c:v>105252.0</c:v>
                </c:pt>
                <c:pt idx="2">
                  <c:v>106735.0</c:v>
                </c:pt>
                <c:pt idx="3">
                  <c:v>102924.0</c:v>
                </c:pt>
                <c:pt idx="4">
                  <c:v>97712.0</c:v>
                </c:pt>
                <c:pt idx="5">
                  <c:v>99636.0</c:v>
                </c:pt>
                <c:pt idx="6">
                  <c:v>105709.0</c:v>
                </c:pt>
                <c:pt idx="7">
                  <c:v>101288.0</c:v>
                </c:pt>
                <c:pt idx="8">
                  <c:v>108943.0</c:v>
                </c:pt>
                <c:pt idx="9">
                  <c:v>103987.0</c:v>
                </c:pt>
                <c:pt idx="10">
                  <c:v>99372.0</c:v>
                </c:pt>
                <c:pt idx="11">
                  <c:v>107632.0</c:v>
                </c:pt>
                <c:pt idx="12">
                  <c:v>99452.0</c:v>
                </c:pt>
                <c:pt idx="13">
                  <c:v>105837.0</c:v>
                </c:pt>
                <c:pt idx="14">
                  <c:v>108754.0</c:v>
                </c:pt>
                <c:pt idx="15">
                  <c:v>116846.0</c:v>
                </c:pt>
                <c:pt idx="16">
                  <c:v>99704.0</c:v>
                </c:pt>
                <c:pt idx="17">
                  <c:v>104767.0</c:v>
                </c:pt>
                <c:pt idx="18">
                  <c:v>106771.0</c:v>
                </c:pt>
                <c:pt idx="19">
                  <c:v>105603.0</c:v>
                </c:pt>
                <c:pt idx="20">
                  <c:v>113380.0</c:v>
                </c:pt>
                <c:pt idx="21">
                  <c:v>109028.0</c:v>
                </c:pt>
                <c:pt idx="22">
                  <c:v>105909.0</c:v>
                </c:pt>
                <c:pt idx="23">
                  <c:v>107724.0</c:v>
                </c:pt>
                <c:pt idx="24">
                  <c:v>105096.0</c:v>
                </c:pt>
                <c:pt idx="25">
                  <c:v>108428.0</c:v>
                </c:pt>
                <c:pt idx="26">
                  <c:v>108999.0</c:v>
                </c:pt>
                <c:pt idx="27">
                  <c:v>113400.0</c:v>
                </c:pt>
                <c:pt idx="28">
                  <c:v>106642.0</c:v>
                </c:pt>
                <c:pt idx="29">
                  <c:v>105222.0</c:v>
                </c:pt>
                <c:pt idx="30">
                  <c:v>110398.0</c:v>
                </c:pt>
                <c:pt idx="31">
                  <c:v>109821.0</c:v>
                </c:pt>
                <c:pt idx="32">
                  <c:v>120154.0</c:v>
                </c:pt>
                <c:pt idx="33">
                  <c:v>107542.0</c:v>
                </c:pt>
                <c:pt idx="34">
                  <c:v>106073.0</c:v>
                </c:pt>
                <c:pt idx="35">
                  <c:v>113524.0</c:v>
                </c:pt>
                <c:pt idx="36">
                  <c:v>102986.0</c:v>
                </c:pt>
                <c:pt idx="37">
                  <c:v>116397.0</c:v>
                </c:pt>
                <c:pt idx="38">
                  <c:v>115905.0</c:v>
                </c:pt>
                <c:pt idx="39">
                  <c:v>119153.0</c:v>
                </c:pt>
                <c:pt idx="40">
                  <c:v>110705.0</c:v>
                </c:pt>
                <c:pt idx="41">
                  <c:v>106927.0</c:v>
                </c:pt>
                <c:pt idx="42">
                  <c:v>114213.0</c:v>
                </c:pt>
                <c:pt idx="43">
                  <c:v>112678.0</c:v>
                </c:pt>
                <c:pt idx="44">
                  <c:v>125402.0</c:v>
                </c:pt>
                <c:pt idx="45">
                  <c:v>109562.0</c:v>
                </c:pt>
                <c:pt idx="46">
                  <c:v>103594.0</c:v>
                </c:pt>
                <c:pt idx="47">
                  <c:v>116729.0</c:v>
                </c:pt>
                <c:pt idx="48">
                  <c:v>118224.0</c:v>
                </c:pt>
                <c:pt idx="49">
                  <c:v>127212.0</c:v>
                </c:pt>
                <c:pt idx="50">
                  <c:v>129171.0</c:v>
                </c:pt>
                <c:pt idx="51">
                  <c:v>140059.0</c:v>
                </c:pt>
                <c:pt idx="52">
                  <c:v>121711.0</c:v>
                </c:pt>
                <c:pt idx="53">
                  <c:v>115328.0</c:v>
                </c:pt>
                <c:pt idx="54">
                  <c:v>125043.0</c:v>
                </c:pt>
                <c:pt idx="55">
                  <c:v>124689.0</c:v>
                </c:pt>
                <c:pt idx="56">
                  <c:v>132683.0</c:v>
                </c:pt>
                <c:pt idx="57">
                  <c:v>119212.0</c:v>
                </c:pt>
                <c:pt idx="58">
                  <c:v>105967.0</c:v>
                </c:pt>
                <c:pt idx="59">
                  <c:v>121045.0</c:v>
                </c:pt>
                <c:pt idx="60">
                  <c:v>116275.0</c:v>
                </c:pt>
                <c:pt idx="61">
                  <c:v>122632.0</c:v>
                </c:pt>
                <c:pt idx="62">
                  <c:v>121691.0</c:v>
                </c:pt>
                <c:pt idx="63">
                  <c:v>126481.0</c:v>
                </c:pt>
                <c:pt idx="64">
                  <c:v>116981.0</c:v>
                </c:pt>
                <c:pt idx="65">
                  <c:v>119077.0</c:v>
                </c:pt>
                <c:pt idx="66">
                  <c:v>128121.0</c:v>
                </c:pt>
                <c:pt idx="67">
                  <c:v>122377.0</c:v>
                </c:pt>
                <c:pt idx="68">
                  <c:v>153028.0</c:v>
                </c:pt>
                <c:pt idx="69">
                  <c:v>126777.0</c:v>
                </c:pt>
                <c:pt idx="70">
                  <c:v>112449.0</c:v>
                </c:pt>
                <c:pt idx="71">
                  <c:v>128318.0</c:v>
                </c:pt>
                <c:pt idx="72">
                  <c:v>129257.0</c:v>
                </c:pt>
                <c:pt idx="73">
                  <c:v>131690.0</c:v>
                </c:pt>
                <c:pt idx="74">
                  <c:v>131111.0</c:v>
                </c:pt>
                <c:pt idx="75">
                  <c:v>133197.0</c:v>
                </c:pt>
                <c:pt idx="76">
                  <c:v>123124.0</c:v>
                </c:pt>
                <c:pt idx="77">
                  <c:v>131560.0</c:v>
                </c:pt>
                <c:pt idx="78">
                  <c:v>136877.0</c:v>
                </c:pt>
                <c:pt idx="79">
                  <c:v>127883.0</c:v>
                </c:pt>
                <c:pt idx="80">
                  <c:v>144076.0</c:v>
                </c:pt>
                <c:pt idx="81">
                  <c:v>131340.0</c:v>
                </c:pt>
                <c:pt idx="82">
                  <c:v>138318.0</c:v>
                </c:pt>
                <c:pt idx="83">
                  <c:v>147527.0</c:v>
                </c:pt>
                <c:pt idx="84">
                  <c:v>137372.0</c:v>
                </c:pt>
                <c:pt idx="85">
                  <c:v>152152.0</c:v>
                </c:pt>
                <c:pt idx="86">
                  <c:v>142036.0</c:v>
                </c:pt>
                <c:pt idx="87">
                  <c:v>145317.0</c:v>
                </c:pt>
                <c:pt idx="88">
                  <c:v>136309.0</c:v>
                </c:pt>
                <c:pt idx="89">
                  <c:v>141022.0</c:v>
                </c:pt>
                <c:pt idx="90">
                  <c:v>142258.0</c:v>
                </c:pt>
                <c:pt idx="91">
                  <c:v>143598.0</c:v>
                </c:pt>
                <c:pt idx="92">
                  <c:v>161503.0</c:v>
                </c:pt>
                <c:pt idx="93">
                  <c:v>138358.0</c:v>
                </c:pt>
                <c:pt idx="94">
                  <c:v>125784.0</c:v>
                </c:pt>
                <c:pt idx="95">
                  <c:v>141772.0</c:v>
                </c:pt>
                <c:pt idx="96">
                  <c:v>141538.0</c:v>
                </c:pt>
                <c:pt idx="97">
                  <c:v>140800.0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Sheet1!$A$10</c:f>
              <c:strCache>
                <c:ptCount val="1"/>
                <c:pt idx="0">
                  <c:v>Median (CALLS)</c:v>
                </c:pt>
              </c:strCache>
            </c:strRef>
          </c:tx>
          <c:marker>
            <c:symbol val="none"/>
          </c:marker>
          <c:cat>
            <c:numRef>
              <c:f>Sheet1!$B$2:$CU$2</c:f>
              <c:numCache>
                <c:formatCode>mmm\-yy</c:formatCode>
                <c:ptCount val="98"/>
                <c:pt idx="0">
                  <c:v>38443.0</c:v>
                </c:pt>
                <c:pt idx="1">
                  <c:v>38473.0</c:v>
                </c:pt>
                <c:pt idx="2">
                  <c:v>38504.0</c:v>
                </c:pt>
                <c:pt idx="3">
                  <c:v>38534.0</c:v>
                </c:pt>
                <c:pt idx="4">
                  <c:v>38565.0</c:v>
                </c:pt>
                <c:pt idx="5">
                  <c:v>38596.0</c:v>
                </c:pt>
                <c:pt idx="6">
                  <c:v>38626.0</c:v>
                </c:pt>
                <c:pt idx="7">
                  <c:v>38657.0</c:v>
                </c:pt>
                <c:pt idx="8">
                  <c:v>38687.0</c:v>
                </c:pt>
                <c:pt idx="9">
                  <c:v>38718.0</c:v>
                </c:pt>
                <c:pt idx="10">
                  <c:v>38749.0</c:v>
                </c:pt>
                <c:pt idx="11">
                  <c:v>38777.0</c:v>
                </c:pt>
                <c:pt idx="12">
                  <c:v>38808.0</c:v>
                </c:pt>
                <c:pt idx="13">
                  <c:v>38838.0</c:v>
                </c:pt>
                <c:pt idx="14">
                  <c:v>38869.0</c:v>
                </c:pt>
                <c:pt idx="15">
                  <c:v>38899.0</c:v>
                </c:pt>
                <c:pt idx="16">
                  <c:v>38930.0</c:v>
                </c:pt>
                <c:pt idx="17">
                  <c:v>38961.0</c:v>
                </c:pt>
                <c:pt idx="18">
                  <c:v>38991.0</c:v>
                </c:pt>
                <c:pt idx="19">
                  <c:v>39022.0</c:v>
                </c:pt>
                <c:pt idx="20">
                  <c:v>39052.0</c:v>
                </c:pt>
                <c:pt idx="21">
                  <c:v>39083.0</c:v>
                </c:pt>
                <c:pt idx="22">
                  <c:v>39114.0</c:v>
                </c:pt>
                <c:pt idx="23">
                  <c:v>39142.0</c:v>
                </c:pt>
                <c:pt idx="24">
                  <c:v>39173.0</c:v>
                </c:pt>
                <c:pt idx="25">
                  <c:v>39203.0</c:v>
                </c:pt>
                <c:pt idx="26">
                  <c:v>39234.0</c:v>
                </c:pt>
                <c:pt idx="27">
                  <c:v>39264.0</c:v>
                </c:pt>
                <c:pt idx="28">
                  <c:v>39295.0</c:v>
                </c:pt>
                <c:pt idx="29">
                  <c:v>39326.0</c:v>
                </c:pt>
                <c:pt idx="30">
                  <c:v>39356.0</c:v>
                </c:pt>
                <c:pt idx="31">
                  <c:v>39387.0</c:v>
                </c:pt>
                <c:pt idx="32">
                  <c:v>39417.0</c:v>
                </c:pt>
                <c:pt idx="33">
                  <c:v>39448.0</c:v>
                </c:pt>
                <c:pt idx="34">
                  <c:v>39479.0</c:v>
                </c:pt>
                <c:pt idx="35">
                  <c:v>39508.0</c:v>
                </c:pt>
                <c:pt idx="36">
                  <c:v>39539.0</c:v>
                </c:pt>
                <c:pt idx="37">
                  <c:v>39569.0</c:v>
                </c:pt>
                <c:pt idx="38">
                  <c:v>39600.0</c:v>
                </c:pt>
                <c:pt idx="39">
                  <c:v>39630.0</c:v>
                </c:pt>
                <c:pt idx="40">
                  <c:v>39661.0</c:v>
                </c:pt>
                <c:pt idx="41">
                  <c:v>39692.0</c:v>
                </c:pt>
                <c:pt idx="42">
                  <c:v>39722.0</c:v>
                </c:pt>
                <c:pt idx="43">
                  <c:v>39753.0</c:v>
                </c:pt>
                <c:pt idx="44">
                  <c:v>39783.0</c:v>
                </c:pt>
                <c:pt idx="45">
                  <c:v>39814.0</c:v>
                </c:pt>
                <c:pt idx="46">
                  <c:v>39845.0</c:v>
                </c:pt>
                <c:pt idx="47">
                  <c:v>39873.0</c:v>
                </c:pt>
                <c:pt idx="48">
                  <c:v>39904.0</c:v>
                </c:pt>
                <c:pt idx="49">
                  <c:v>39934.0</c:v>
                </c:pt>
                <c:pt idx="50">
                  <c:v>39965.0</c:v>
                </c:pt>
                <c:pt idx="51">
                  <c:v>39995.0</c:v>
                </c:pt>
                <c:pt idx="52">
                  <c:v>40026.0</c:v>
                </c:pt>
                <c:pt idx="53">
                  <c:v>40057.0</c:v>
                </c:pt>
                <c:pt idx="54">
                  <c:v>40087.0</c:v>
                </c:pt>
                <c:pt idx="55">
                  <c:v>40118.0</c:v>
                </c:pt>
                <c:pt idx="56">
                  <c:v>40148.0</c:v>
                </c:pt>
                <c:pt idx="57">
                  <c:v>40179.0</c:v>
                </c:pt>
                <c:pt idx="58">
                  <c:v>40210.0</c:v>
                </c:pt>
                <c:pt idx="59">
                  <c:v>40238.0</c:v>
                </c:pt>
                <c:pt idx="60">
                  <c:v>40269.0</c:v>
                </c:pt>
                <c:pt idx="61">
                  <c:v>40299.0</c:v>
                </c:pt>
                <c:pt idx="62">
                  <c:v>40330.0</c:v>
                </c:pt>
                <c:pt idx="63">
                  <c:v>40360.0</c:v>
                </c:pt>
                <c:pt idx="64">
                  <c:v>40391.0</c:v>
                </c:pt>
                <c:pt idx="65">
                  <c:v>40422.0</c:v>
                </c:pt>
                <c:pt idx="66">
                  <c:v>40452.0</c:v>
                </c:pt>
                <c:pt idx="67">
                  <c:v>40483.0</c:v>
                </c:pt>
                <c:pt idx="68">
                  <c:v>40513.0</c:v>
                </c:pt>
                <c:pt idx="69">
                  <c:v>40544.0</c:v>
                </c:pt>
                <c:pt idx="70">
                  <c:v>40575.0</c:v>
                </c:pt>
                <c:pt idx="71">
                  <c:v>40603.0</c:v>
                </c:pt>
                <c:pt idx="72">
                  <c:v>40634.0</c:v>
                </c:pt>
                <c:pt idx="73">
                  <c:v>40664.0</c:v>
                </c:pt>
                <c:pt idx="74">
                  <c:v>40695.0</c:v>
                </c:pt>
                <c:pt idx="75">
                  <c:v>40725.0</c:v>
                </c:pt>
                <c:pt idx="76">
                  <c:v>40756.0</c:v>
                </c:pt>
                <c:pt idx="77">
                  <c:v>40787.0</c:v>
                </c:pt>
                <c:pt idx="78">
                  <c:v>40817.0</c:v>
                </c:pt>
                <c:pt idx="79">
                  <c:v>40848.0</c:v>
                </c:pt>
                <c:pt idx="80">
                  <c:v>40878.0</c:v>
                </c:pt>
                <c:pt idx="81">
                  <c:v>40909.0</c:v>
                </c:pt>
                <c:pt idx="82">
                  <c:v>40940.0</c:v>
                </c:pt>
                <c:pt idx="83">
                  <c:v>40969.0</c:v>
                </c:pt>
                <c:pt idx="84">
                  <c:v>41000.0</c:v>
                </c:pt>
                <c:pt idx="85">
                  <c:v>41030.0</c:v>
                </c:pt>
                <c:pt idx="86">
                  <c:v>41061.0</c:v>
                </c:pt>
                <c:pt idx="87">
                  <c:v>41091.0</c:v>
                </c:pt>
                <c:pt idx="88">
                  <c:v>41122.0</c:v>
                </c:pt>
                <c:pt idx="89">
                  <c:v>41153.0</c:v>
                </c:pt>
                <c:pt idx="90">
                  <c:v>41183.0</c:v>
                </c:pt>
                <c:pt idx="91">
                  <c:v>41214.0</c:v>
                </c:pt>
                <c:pt idx="92">
                  <c:v>41244.0</c:v>
                </c:pt>
                <c:pt idx="93">
                  <c:v>41275.0</c:v>
                </c:pt>
                <c:pt idx="94">
                  <c:v>41306.0</c:v>
                </c:pt>
                <c:pt idx="95">
                  <c:v>41334.0</c:v>
                </c:pt>
                <c:pt idx="96">
                  <c:v>41365.0</c:v>
                </c:pt>
                <c:pt idx="97">
                  <c:v>41395.0</c:v>
                </c:pt>
              </c:numCache>
            </c:numRef>
          </c:cat>
          <c:val>
            <c:numRef>
              <c:f>Sheet1!$B$10:$CU$10</c:f>
              <c:numCache>
                <c:formatCode>0</c:formatCode>
                <c:ptCount val="98"/>
                <c:pt idx="0">
                  <c:v>116913.5</c:v>
                </c:pt>
                <c:pt idx="1">
                  <c:v>116913.5</c:v>
                </c:pt>
                <c:pt idx="2">
                  <c:v>116913.5</c:v>
                </c:pt>
                <c:pt idx="3">
                  <c:v>116913.5</c:v>
                </c:pt>
                <c:pt idx="4">
                  <c:v>116913.5</c:v>
                </c:pt>
                <c:pt idx="5">
                  <c:v>116913.5</c:v>
                </c:pt>
                <c:pt idx="6">
                  <c:v>116913.5</c:v>
                </c:pt>
                <c:pt idx="7">
                  <c:v>116913.5</c:v>
                </c:pt>
                <c:pt idx="8">
                  <c:v>116913.5</c:v>
                </c:pt>
                <c:pt idx="9">
                  <c:v>116913.5</c:v>
                </c:pt>
                <c:pt idx="10">
                  <c:v>116913.5</c:v>
                </c:pt>
                <c:pt idx="11">
                  <c:v>116913.5</c:v>
                </c:pt>
                <c:pt idx="12">
                  <c:v>116913.5</c:v>
                </c:pt>
                <c:pt idx="13">
                  <c:v>116913.5</c:v>
                </c:pt>
                <c:pt idx="14">
                  <c:v>116913.5</c:v>
                </c:pt>
                <c:pt idx="15">
                  <c:v>116913.5</c:v>
                </c:pt>
                <c:pt idx="16">
                  <c:v>116913.5</c:v>
                </c:pt>
                <c:pt idx="17">
                  <c:v>116913.5</c:v>
                </c:pt>
                <c:pt idx="18">
                  <c:v>116913.5</c:v>
                </c:pt>
                <c:pt idx="19">
                  <c:v>116913.5</c:v>
                </c:pt>
                <c:pt idx="20">
                  <c:v>116913.5</c:v>
                </c:pt>
                <c:pt idx="21">
                  <c:v>116913.5</c:v>
                </c:pt>
                <c:pt idx="22">
                  <c:v>116913.5</c:v>
                </c:pt>
                <c:pt idx="23">
                  <c:v>116913.5</c:v>
                </c:pt>
                <c:pt idx="24">
                  <c:v>116913.5</c:v>
                </c:pt>
                <c:pt idx="25">
                  <c:v>116913.5</c:v>
                </c:pt>
                <c:pt idx="26">
                  <c:v>116913.5</c:v>
                </c:pt>
                <c:pt idx="27">
                  <c:v>116913.5</c:v>
                </c:pt>
                <c:pt idx="28">
                  <c:v>116913.5</c:v>
                </c:pt>
                <c:pt idx="29">
                  <c:v>116913.5</c:v>
                </c:pt>
                <c:pt idx="30">
                  <c:v>116913.5</c:v>
                </c:pt>
                <c:pt idx="31">
                  <c:v>116913.5</c:v>
                </c:pt>
                <c:pt idx="32">
                  <c:v>116913.5</c:v>
                </c:pt>
                <c:pt idx="33">
                  <c:v>116913.5</c:v>
                </c:pt>
                <c:pt idx="34">
                  <c:v>116913.5</c:v>
                </c:pt>
                <c:pt idx="35">
                  <c:v>116913.5</c:v>
                </c:pt>
                <c:pt idx="36">
                  <c:v>116913.5</c:v>
                </c:pt>
                <c:pt idx="37">
                  <c:v>116913.5</c:v>
                </c:pt>
                <c:pt idx="38">
                  <c:v>116913.5</c:v>
                </c:pt>
                <c:pt idx="39">
                  <c:v>116913.5</c:v>
                </c:pt>
                <c:pt idx="40">
                  <c:v>116913.5</c:v>
                </c:pt>
                <c:pt idx="41">
                  <c:v>116913.5</c:v>
                </c:pt>
                <c:pt idx="42">
                  <c:v>116913.5</c:v>
                </c:pt>
                <c:pt idx="43">
                  <c:v>116913.5</c:v>
                </c:pt>
                <c:pt idx="44">
                  <c:v>116913.5</c:v>
                </c:pt>
                <c:pt idx="45">
                  <c:v>116913.5</c:v>
                </c:pt>
                <c:pt idx="46">
                  <c:v>116913.5</c:v>
                </c:pt>
                <c:pt idx="47">
                  <c:v>116913.5</c:v>
                </c:pt>
                <c:pt idx="48">
                  <c:v>116913.5</c:v>
                </c:pt>
                <c:pt idx="49">
                  <c:v>116913.5</c:v>
                </c:pt>
                <c:pt idx="50">
                  <c:v>116913.5</c:v>
                </c:pt>
                <c:pt idx="51">
                  <c:v>116913.5</c:v>
                </c:pt>
                <c:pt idx="52">
                  <c:v>116913.5</c:v>
                </c:pt>
                <c:pt idx="53">
                  <c:v>116913.5</c:v>
                </c:pt>
                <c:pt idx="54">
                  <c:v>116913.5</c:v>
                </c:pt>
                <c:pt idx="55">
                  <c:v>116913.5</c:v>
                </c:pt>
                <c:pt idx="56">
                  <c:v>116913.5</c:v>
                </c:pt>
                <c:pt idx="57">
                  <c:v>116913.5</c:v>
                </c:pt>
                <c:pt idx="58">
                  <c:v>116913.5</c:v>
                </c:pt>
                <c:pt idx="59">
                  <c:v>116913.5</c:v>
                </c:pt>
                <c:pt idx="60">
                  <c:v>116913.5</c:v>
                </c:pt>
                <c:pt idx="61">
                  <c:v>116913.5</c:v>
                </c:pt>
                <c:pt idx="62">
                  <c:v>116913.5</c:v>
                </c:pt>
                <c:pt idx="63">
                  <c:v>116913.5</c:v>
                </c:pt>
                <c:pt idx="64">
                  <c:v>116913.5</c:v>
                </c:pt>
                <c:pt idx="65">
                  <c:v>116913.5</c:v>
                </c:pt>
                <c:pt idx="66">
                  <c:v>116913.5</c:v>
                </c:pt>
                <c:pt idx="67">
                  <c:v>116913.5</c:v>
                </c:pt>
                <c:pt idx="68">
                  <c:v>116913.5</c:v>
                </c:pt>
                <c:pt idx="69">
                  <c:v>116913.5</c:v>
                </c:pt>
                <c:pt idx="70">
                  <c:v>116913.5</c:v>
                </c:pt>
                <c:pt idx="71">
                  <c:v>116913.5</c:v>
                </c:pt>
                <c:pt idx="72">
                  <c:v>116913.5</c:v>
                </c:pt>
                <c:pt idx="73">
                  <c:v>116913.5</c:v>
                </c:pt>
                <c:pt idx="74">
                  <c:v>116913.5</c:v>
                </c:pt>
                <c:pt idx="75">
                  <c:v>116913.5</c:v>
                </c:pt>
                <c:pt idx="76">
                  <c:v>116913.5</c:v>
                </c:pt>
                <c:pt idx="77">
                  <c:v>116913.5</c:v>
                </c:pt>
                <c:pt idx="78">
                  <c:v>116913.5</c:v>
                </c:pt>
                <c:pt idx="79">
                  <c:v>116913.5</c:v>
                </c:pt>
                <c:pt idx="80">
                  <c:v>116913.5</c:v>
                </c:pt>
                <c:pt idx="81">
                  <c:v>116913.5</c:v>
                </c:pt>
                <c:pt idx="82">
                  <c:v>116913.5</c:v>
                </c:pt>
                <c:pt idx="83">
                  <c:v>116913.5</c:v>
                </c:pt>
                <c:pt idx="84">
                  <c:v>116913.5</c:v>
                </c:pt>
                <c:pt idx="85">
                  <c:v>116913.5</c:v>
                </c:pt>
                <c:pt idx="86">
                  <c:v>116913.5</c:v>
                </c:pt>
                <c:pt idx="87">
                  <c:v>116913.5</c:v>
                </c:pt>
                <c:pt idx="88">
                  <c:v>116913.5</c:v>
                </c:pt>
                <c:pt idx="89">
                  <c:v>116913.5</c:v>
                </c:pt>
                <c:pt idx="90">
                  <c:v>116913.5</c:v>
                </c:pt>
                <c:pt idx="91">
                  <c:v>116913.5</c:v>
                </c:pt>
                <c:pt idx="92">
                  <c:v>116913.5</c:v>
                </c:pt>
                <c:pt idx="93">
                  <c:v>116913.5</c:v>
                </c:pt>
                <c:pt idx="94">
                  <c:v>116913.5</c:v>
                </c:pt>
                <c:pt idx="95">
                  <c:v>116913.5</c:v>
                </c:pt>
                <c:pt idx="96">
                  <c:v>116913.5</c:v>
                </c:pt>
                <c:pt idx="97">
                  <c:v>116913.5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125917464"/>
        <c:axId val="2125920536"/>
      </c:lineChart>
      <c:dateAx>
        <c:axId val="2125917464"/>
        <c:scaling>
          <c:orientation val="minMax"/>
        </c:scaling>
        <c:delete val="0"/>
        <c:axPos val="b"/>
        <c:numFmt formatCode="mmm\-yy" sourceLinked="1"/>
        <c:majorTickMark val="out"/>
        <c:minorTickMark val="none"/>
        <c:tickLblPos val="nextTo"/>
        <c:txPr>
          <a:bodyPr/>
          <a:lstStyle/>
          <a:p>
            <a:pPr>
              <a:defRPr lang="en-GB"/>
            </a:pPr>
            <a:endParaRPr lang="en-US"/>
          </a:p>
        </c:txPr>
        <c:crossAx val="2125920536"/>
        <c:crosses val="autoZero"/>
        <c:auto val="1"/>
        <c:lblOffset val="100"/>
        <c:baseTimeUnit val="months"/>
      </c:dateAx>
      <c:valAx>
        <c:axId val="2125920536"/>
        <c:scaling>
          <c:orientation val="minMax"/>
          <c:min val="88000.0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lang="en-GB"/>
            </a:pPr>
            <a:endParaRPr lang="en-US"/>
          </a:p>
        </c:txPr>
        <c:crossAx val="2125917464"/>
        <c:crosses val="autoZero"/>
        <c:crossBetween val="between"/>
      </c:valAx>
    </c:plotArea>
    <c:legend>
      <c:legendPos val="b"/>
      <c:layout/>
      <c:overlay val="0"/>
      <c:txPr>
        <a:bodyPr/>
        <a:lstStyle/>
        <a:p>
          <a:pPr>
            <a:defRPr lang="en-GB"/>
          </a:pPr>
          <a:endParaRPr lang="en-US"/>
        </a:p>
      </c:txPr>
    </c:legend>
    <c:plotVisOnly val="1"/>
    <c:dispBlanksAs val="gap"/>
    <c:showDLblsOverMax val="0"/>
  </c:chart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Sheet1!$A$3</c:f>
              <c:strCache>
                <c:ptCount val="1"/>
                <c:pt idx="0">
                  <c:v>Cat A</c:v>
                </c:pt>
              </c:strCache>
            </c:strRef>
          </c:tx>
          <c:marker>
            <c:symbol val="none"/>
          </c:marker>
          <c:cat>
            <c:numRef>
              <c:f>Sheet1!$B$2:$CU$2</c:f>
              <c:numCache>
                <c:formatCode>mmm\-yy</c:formatCode>
                <c:ptCount val="98"/>
                <c:pt idx="0">
                  <c:v>38443.0</c:v>
                </c:pt>
                <c:pt idx="1">
                  <c:v>38473.0</c:v>
                </c:pt>
                <c:pt idx="2">
                  <c:v>38504.0</c:v>
                </c:pt>
                <c:pt idx="3">
                  <c:v>38534.0</c:v>
                </c:pt>
                <c:pt idx="4">
                  <c:v>38565.0</c:v>
                </c:pt>
                <c:pt idx="5">
                  <c:v>38596.0</c:v>
                </c:pt>
                <c:pt idx="6">
                  <c:v>38626.0</c:v>
                </c:pt>
                <c:pt idx="7">
                  <c:v>38657.0</c:v>
                </c:pt>
                <c:pt idx="8">
                  <c:v>38687.0</c:v>
                </c:pt>
                <c:pt idx="9">
                  <c:v>38718.0</c:v>
                </c:pt>
                <c:pt idx="10">
                  <c:v>38749.0</c:v>
                </c:pt>
                <c:pt idx="11">
                  <c:v>38777.0</c:v>
                </c:pt>
                <c:pt idx="12">
                  <c:v>38808.0</c:v>
                </c:pt>
                <c:pt idx="13">
                  <c:v>38838.0</c:v>
                </c:pt>
                <c:pt idx="14">
                  <c:v>38869.0</c:v>
                </c:pt>
                <c:pt idx="15">
                  <c:v>38899.0</c:v>
                </c:pt>
                <c:pt idx="16">
                  <c:v>38930.0</c:v>
                </c:pt>
                <c:pt idx="17">
                  <c:v>38961.0</c:v>
                </c:pt>
                <c:pt idx="18">
                  <c:v>38991.0</c:v>
                </c:pt>
                <c:pt idx="19">
                  <c:v>39022.0</c:v>
                </c:pt>
                <c:pt idx="20">
                  <c:v>39052.0</c:v>
                </c:pt>
                <c:pt idx="21">
                  <c:v>39083.0</c:v>
                </c:pt>
                <c:pt idx="22">
                  <c:v>39114.0</c:v>
                </c:pt>
                <c:pt idx="23">
                  <c:v>39142.0</c:v>
                </c:pt>
                <c:pt idx="24">
                  <c:v>39173.0</c:v>
                </c:pt>
                <c:pt idx="25">
                  <c:v>39203.0</c:v>
                </c:pt>
                <c:pt idx="26">
                  <c:v>39234.0</c:v>
                </c:pt>
                <c:pt idx="27">
                  <c:v>39264.0</c:v>
                </c:pt>
                <c:pt idx="28">
                  <c:v>39295.0</c:v>
                </c:pt>
                <c:pt idx="29">
                  <c:v>39326.0</c:v>
                </c:pt>
                <c:pt idx="30">
                  <c:v>39356.0</c:v>
                </c:pt>
                <c:pt idx="31">
                  <c:v>39387.0</c:v>
                </c:pt>
                <c:pt idx="32">
                  <c:v>39417.0</c:v>
                </c:pt>
                <c:pt idx="33">
                  <c:v>39448.0</c:v>
                </c:pt>
                <c:pt idx="34">
                  <c:v>39479.0</c:v>
                </c:pt>
                <c:pt idx="35">
                  <c:v>39508.0</c:v>
                </c:pt>
                <c:pt idx="36">
                  <c:v>39539.0</c:v>
                </c:pt>
                <c:pt idx="37">
                  <c:v>39569.0</c:v>
                </c:pt>
                <c:pt idx="38">
                  <c:v>39600.0</c:v>
                </c:pt>
                <c:pt idx="39">
                  <c:v>39630.0</c:v>
                </c:pt>
                <c:pt idx="40">
                  <c:v>39661.0</c:v>
                </c:pt>
                <c:pt idx="41">
                  <c:v>39692.0</c:v>
                </c:pt>
                <c:pt idx="42">
                  <c:v>39722.0</c:v>
                </c:pt>
                <c:pt idx="43">
                  <c:v>39753.0</c:v>
                </c:pt>
                <c:pt idx="44">
                  <c:v>39783.0</c:v>
                </c:pt>
                <c:pt idx="45">
                  <c:v>39814.0</c:v>
                </c:pt>
                <c:pt idx="46">
                  <c:v>39845.0</c:v>
                </c:pt>
                <c:pt idx="47">
                  <c:v>39873.0</c:v>
                </c:pt>
                <c:pt idx="48">
                  <c:v>39904.0</c:v>
                </c:pt>
                <c:pt idx="49">
                  <c:v>39934.0</c:v>
                </c:pt>
                <c:pt idx="50">
                  <c:v>39965.0</c:v>
                </c:pt>
                <c:pt idx="51">
                  <c:v>39995.0</c:v>
                </c:pt>
                <c:pt idx="52">
                  <c:v>40026.0</c:v>
                </c:pt>
                <c:pt idx="53">
                  <c:v>40057.0</c:v>
                </c:pt>
                <c:pt idx="54">
                  <c:v>40087.0</c:v>
                </c:pt>
                <c:pt idx="55">
                  <c:v>40118.0</c:v>
                </c:pt>
                <c:pt idx="56">
                  <c:v>40148.0</c:v>
                </c:pt>
                <c:pt idx="57">
                  <c:v>40179.0</c:v>
                </c:pt>
                <c:pt idx="58">
                  <c:v>40210.0</c:v>
                </c:pt>
                <c:pt idx="59">
                  <c:v>40238.0</c:v>
                </c:pt>
                <c:pt idx="60">
                  <c:v>40269.0</c:v>
                </c:pt>
                <c:pt idx="61">
                  <c:v>40299.0</c:v>
                </c:pt>
                <c:pt idx="62">
                  <c:v>40330.0</c:v>
                </c:pt>
                <c:pt idx="63">
                  <c:v>40360.0</c:v>
                </c:pt>
                <c:pt idx="64">
                  <c:v>40391.0</c:v>
                </c:pt>
                <c:pt idx="65">
                  <c:v>40422.0</c:v>
                </c:pt>
                <c:pt idx="66">
                  <c:v>40452.0</c:v>
                </c:pt>
                <c:pt idx="67">
                  <c:v>40483.0</c:v>
                </c:pt>
                <c:pt idx="68">
                  <c:v>40513.0</c:v>
                </c:pt>
                <c:pt idx="69">
                  <c:v>40544.0</c:v>
                </c:pt>
                <c:pt idx="70">
                  <c:v>40575.0</c:v>
                </c:pt>
                <c:pt idx="71">
                  <c:v>40603.0</c:v>
                </c:pt>
                <c:pt idx="72">
                  <c:v>40634.0</c:v>
                </c:pt>
                <c:pt idx="73">
                  <c:v>40664.0</c:v>
                </c:pt>
                <c:pt idx="74">
                  <c:v>40695.0</c:v>
                </c:pt>
                <c:pt idx="75">
                  <c:v>40725.0</c:v>
                </c:pt>
                <c:pt idx="76">
                  <c:v>40756.0</c:v>
                </c:pt>
                <c:pt idx="77">
                  <c:v>40787.0</c:v>
                </c:pt>
                <c:pt idx="78">
                  <c:v>40817.0</c:v>
                </c:pt>
                <c:pt idx="79">
                  <c:v>40848.0</c:v>
                </c:pt>
                <c:pt idx="80">
                  <c:v>40878.0</c:v>
                </c:pt>
                <c:pt idx="81">
                  <c:v>40909.0</c:v>
                </c:pt>
                <c:pt idx="82">
                  <c:v>40940.0</c:v>
                </c:pt>
                <c:pt idx="83">
                  <c:v>40969.0</c:v>
                </c:pt>
                <c:pt idx="84">
                  <c:v>41000.0</c:v>
                </c:pt>
                <c:pt idx="85">
                  <c:v>41030.0</c:v>
                </c:pt>
                <c:pt idx="86">
                  <c:v>41061.0</c:v>
                </c:pt>
                <c:pt idx="87">
                  <c:v>41091.0</c:v>
                </c:pt>
                <c:pt idx="88">
                  <c:v>41122.0</c:v>
                </c:pt>
                <c:pt idx="89">
                  <c:v>41153.0</c:v>
                </c:pt>
                <c:pt idx="90">
                  <c:v>41183.0</c:v>
                </c:pt>
                <c:pt idx="91">
                  <c:v>41214.0</c:v>
                </c:pt>
                <c:pt idx="92">
                  <c:v>41244.0</c:v>
                </c:pt>
                <c:pt idx="93">
                  <c:v>41275.0</c:v>
                </c:pt>
                <c:pt idx="94">
                  <c:v>41306.0</c:v>
                </c:pt>
                <c:pt idx="95">
                  <c:v>41334.0</c:v>
                </c:pt>
                <c:pt idx="96">
                  <c:v>41365.0</c:v>
                </c:pt>
                <c:pt idx="97">
                  <c:v>41395.0</c:v>
                </c:pt>
              </c:numCache>
            </c:numRef>
          </c:cat>
          <c:val>
            <c:numRef>
              <c:f>Sheet1!$B$3:$CU$3</c:f>
              <c:numCache>
                <c:formatCode>General</c:formatCode>
                <c:ptCount val="98"/>
                <c:pt idx="0">
                  <c:v>22414.0</c:v>
                </c:pt>
                <c:pt idx="1">
                  <c:v>24731.0</c:v>
                </c:pt>
                <c:pt idx="2">
                  <c:v>25442.0</c:v>
                </c:pt>
                <c:pt idx="3">
                  <c:v>24448.0</c:v>
                </c:pt>
                <c:pt idx="4">
                  <c:v>24023.0</c:v>
                </c:pt>
                <c:pt idx="5">
                  <c:v>23858.0</c:v>
                </c:pt>
                <c:pt idx="6">
                  <c:v>25715.0</c:v>
                </c:pt>
                <c:pt idx="7">
                  <c:v>24934.0</c:v>
                </c:pt>
                <c:pt idx="8">
                  <c:v>28125.0</c:v>
                </c:pt>
                <c:pt idx="9">
                  <c:v>27266.0</c:v>
                </c:pt>
                <c:pt idx="10">
                  <c:v>25623.0</c:v>
                </c:pt>
                <c:pt idx="11">
                  <c:v>28142.0</c:v>
                </c:pt>
                <c:pt idx="12">
                  <c:v>23759.0</c:v>
                </c:pt>
                <c:pt idx="13">
                  <c:v>24846.0</c:v>
                </c:pt>
                <c:pt idx="14">
                  <c:v>25086.0</c:v>
                </c:pt>
                <c:pt idx="15">
                  <c:v>26501.0</c:v>
                </c:pt>
                <c:pt idx="16">
                  <c:v>23130.0</c:v>
                </c:pt>
                <c:pt idx="17">
                  <c:v>24248.0</c:v>
                </c:pt>
                <c:pt idx="18">
                  <c:v>25556.0</c:v>
                </c:pt>
                <c:pt idx="19">
                  <c:v>25540.0</c:v>
                </c:pt>
                <c:pt idx="20">
                  <c:v>28964.0</c:v>
                </c:pt>
                <c:pt idx="21">
                  <c:v>27867.0</c:v>
                </c:pt>
                <c:pt idx="22">
                  <c:v>26332.0</c:v>
                </c:pt>
                <c:pt idx="23">
                  <c:v>26707.0</c:v>
                </c:pt>
                <c:pt idx="24">
                  <c:v>24011.0</c:v>
                </c:pt>
                <c:pt idx="25">
                  <c:v>24930.0</c:v>
                </c:pt>
                <c:pt idx="26">
                  <c:v>25095.0</c:v>
                </c:pt>
                <c:pt idx="27">
                  <c:v>26298.0</c:v>
                </c:pt>
                <c:pt idx="28">
                  <c:v>23880.0</c:v>
                </c:pt>
                <c:pt idx="29">
                  <c:v>24247.0</c:v>
                </c:pt>
                <c:pt idx="30">
                  <c:v>26523.0</c:v>
                </c:pt>
                <c:pt idx="31">
                  <c:v>27463.0</c:v>
                </c:pt>
                <c:pt idx="32">
                  <c:v>30085.0</c:v>
                </c:pt>
                <c:pt idx="33">
                  <c:v>26478.0</c:v>
                </c:pt>
                <c:pt idx="34">
                  <c:v>25708.0</c:v>
                </c:pt>
                <c:pt idx="35">
                  <c:v>27433.0</c:v>
                </c:pt>
                <c:pt idx="36">
                  <c:v>24866.0</c:v>
                </c:pt>
                <c:pt idx="37">
                  <c:v>27431.0</c:v>
                </c:pt>
                <c:pt idx="38">
                  <c:v>26731.0</c:v>
                </c:pt>
                <c:pt idx="39">
                  <c:v>26388.0</c:v>
                </c:pt>
                <c:pt idx="40">
                  <c:v>24113.0</c:v>
                </c:pt>
                <c:pt idx="41">
                  <c:v>24400.0</c:v>
                </c:pt>
                <c:pt idx="42">
                  <c:v>26189.0</c:v>
                </c:pt>
                <c:pt idx="43">
                  <c:v>27420.0</c:v>
                </c:pt>
                <c:pt idx="44">
                  <c:v>31791.0</c:v>
                </c:pt>
                <c:pt idx="45">
                  <c:v>27368.0</c:v>
                </c:pt>
                <c:pt idx="46">
                  <c:v>24098.0</c:v>
                </c:pt>
                <c:pt idx="47">
                  <c:v>27240.0</c:v>
                </c:pt>
                <c:pt idx="48">
                  <c:v>25456.0</c:v>
                </c:pt>
                <c:pt idx="49">
                  <c:v>26972.0</c:v>
                </c:pt>
                <c:pt idx="50">
                  <c:v>27288.0</c:v>
                </c:pt>
                <c:pt idx="51">
                  <c:v>29120.0</c:v>
                </c:pt>
                <c:pt idx="52">
                  <c:v>24908.0</c:v>
                </c:pt>
                <c:pt idx="53">
                  <c:v>25244.0</c:v>
                </c:pt>
                <c:pt idx="54">
                  <c:v>27807.0</c:v>
                </c:pt>
                <c:pt idx="55">
                  <c:v>28134.0</c:v>
                </c:pt>
                <c:pt idx="56">
                  <c:v>30935.0</c:v>
                </c:pt>
                <c:pt idx="57">
                  <c:v>27906.0</c:v>
                </c:pt>
                <c:pt idx="58">
                  <c:v>25408.0</c:v>
                </c:pt>
                <c:pt idx="59">
                  <c:v>28234.0</c:v>
                </c:pt>
                <c:pt idx="60">
                  <c:v>27059.0</c:v>
                </c:pt>
                <c:pt idx="61">
                  <c:v>28379.0</c:v>
                </c:pt>
                <c:pt idx="62">
                  <c:v>27644.0</c:v>
                </c:pt>
                <c:pt idx="63">
                  <c:v>28109.0</c:v>
                </c:pt>
                <c:pt idx="64">
                  <c:v>26610.0</c:v>
                </c:pt>
                <c:pt idx="65">
                  <c:v>27538.0</c:v>
                </c:pt>
                <c:pt idx="66">
                  <c:v>29195.0</c:v>
                </c:pt>
                <c:pt idx="67">
                  <c:v>28691.0</c:v>
                </c:pt>
                <c:pt idx="68">
                  <c:v>35369.0</c:v>
                </c:pt>
                <c:pt idx="69">
                  <c:v>30784.0</c:v>
                </c:pt>
                <c:pt idx="70">
                  <c:v>27332.0</c:v>
                </c:pt>
                <c:pt idx="71">
                  <c:v>30359.0</c:v>
                </c:pt>
                <c:pt idx="72">
                  <c:v>30198.0</c:v>
                </c:pt>
                <c:pt idx="73">
                  <c:v>31198.0</c:v>
                </c:pt>
                <c:pt idx="74">
                  <c:v>29523.0</c:v>
                </c:pt>
                <c:pt idx="75">
                  <c:v>32216.0</c:v>
                </c:pt>
                <c:pt idx="76">
                  <c:v>29704.0</c:v>
                </c:pt>
                <c:pt idx="77">
                  <c:v>31526.0</c:v>
                </c:pt>
                <c:pt idx="78">
                  <c:v>33267.0</c:v>
                </c:pt>
                <c:pt idx="79">
                  <c:v>30786.0</c:v>
                </c:pt>
                <c:pt idx="80">
                  <c:v>35664.0</c:v>
                </c:pt>
                <c:pt idx="81">
                  <c:v>33865.0</c:v>
                </c:pt>
                <c:pt idx="82">
                  <c:v>34737.0</c:v>
                </c:pt>
                <c:pt idx="83">
                  <c:v>35872.0</c:v>
                </c:pt>
                <c:pt idx="84">
                  <c:v>33870.0</c:v>
                </c:pt>
                <c:pt idx="85">
                  <c:v>37302.0</c:v>
                </c:pt>
                <c:pt idx="86">
                  <c:v>34920.0</c:v>
                </c:pt>
                <c:pt idx="87">
                  <c:v>36006.0</c:v>
                </c:pt>
                <c:pt idx="88">
                  <c:v>34221.0</c:v>
                </c:pt>
                <c:pt idx="89">
                  <c:v>34546.0</c:v>
                </c:pt>
                <c:pt idx="90">
                  <c:v>35813.0</c:v>
                </c:pt>
                <c:pt idx="91">
                  <c:v>35742.0</c:v>
                </c:pt>
                <c:pt idx="92">
                  <c:v>41932.0</c:v>
                </c:pt>
                <c:pt idx="93">
                  <c:v>38159.0</c:v>
                </c:pt>
                <c:pt idx="94">
                  <c:v>35279.0</c:v>
                </c:pt>
                <c:pt idx="95">
                  <c:v>39819.0</c:v>
                </c:pt>
                <c:pt idx="96">
                  <c:v>38175.0</c:v>
                </c:pt>
                <c:pt idx="97">
                  <c:v>37988.0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Sheet1!$A$4</c:f>
              <c:strCache>
                <c:ptCount val="1"/>
                <c:pt idx="0">
                  <c:v>Median (A)</c:v>
                </c:pt>
              </c:strCache>
            </c:strRef>
          </c:tx>
          <c:marker>
            <c:symbol val="none"/>
          </c:marker>
          <c:cat>
            <c:numRef>
              <c:f>Sheet1!$B$2:$CU$2</c:f>
              <c:numCache>
                <c:formatCode>mmm\-yy</c:formatCode>
                <c:ptCount val="98"/>
                <c:pt idx="0">
                  <c:v>38443.0</c:v>
                </c:pt>
                <c:pt idx="1">
                  <c:v>38473.0</c:v>
                </c:pt>
                <c:pt idx="2">
                  <c:v>38504.0</c:v>
                </c:pt>
                <c:pt idx="3">
                  <c:v>38534.0</c:v>
                </c:pt>
                <c:pt idx="4">
                  <c:v>38565.0</c:v>
                </c:pt>
                <c:pt idx="5">
                  <c:v>38596.0</c:v>
                </c:pt>
                <c:pt idx="6">
                  <c:v>38626.0</c:v>
                </c:pt>
                <c:pt idx="7">
                  <c:v>38657.0</c:v>
                </c:pt>
                <c:pt idx="8">
                  <c:v>38687.0</c:v>
                </c:pt>
                <c:pt idx="9">
                  <c:v>38718.0</c:v>
                </c:pt>
                <c:pt idx="10">
                  <c:v>38749.0</c:v>
                </c:pt>
                <c:pt idx="11">
                  <c:v>38777.0</c:v>
                </c:pt>
                <c:pt idx="12">
                  <c:v>38808.0</c:v>
                </c:pt>
                <c:pt idx="13">
                  <c:v>38838.0</c:v>
                </c:pt>
                <c:pt idx="14">
                  <c:v>38869.0</c:v>
                </c:pt>
                <c:pt idx="15">
                  <c:v>38899.0</c:v>
                </c:pt>
                <c:pt idx="16">
                  <c:v>38930.0</c:v>
                </c:pt>
                <c:pt idx="17">
                  <c:v>38961.0</c:v>
                </c:pt>
                <c:pt idx="18">
                  <c:v>38991.0</c:v>
                </c:pt>
                <c:pt idx="19">
                  <c:v>39022.0</c:v>
                </c:pt>
                <c:pt idx="20">
                  <c:v>39052.0</c:v>
                </c:pt>
                <c:pt idx="21">
                  <c:v>39083.0</c:v>
                </c:pt>
                <c:pt idx="22">
                  <c:v>39114.0</c:v>
                </c:pt>
                <c:pt idx="23">
                  <c:v>39142.0</c:v>
                </c:pt>
                <c:pt idx="24">
                  <c:v>39173.0</c:v>
                </c:pt>
                <c:pt idx="25">
                  <c:v>39203.0</c:v>
                </c:pt>
                <c:pt idx="26">
                  <c:v>39234.0</c:v>
                </c:pt>
                <c:pt idx="27">
                  <c:v>39264.0</c:v>
                </c:pt>
                <c:pt idx="28">
                  <c:v>39295.0</c:v>
                </c:pt>
                <c:pt idx="29">
                  <c:v>39326.0</c:v>
                </c:pt>
                <c:pt idx="30">
                  <c:v>39356.0</c:v>
                </c:pt>
                <c:pt idx="31">
                  <c:v>39387.0</c:v>
                </c:pt>
                <c:pt idx="32">
                  <c:v>39417.0</c:v>
                </c:pt>
                <c:pt idx="33">
                  <c:v>39448.0</c:v>
                </c:pt>
                <c:pt idx="34">
                  <c:v>39479.0</c:v>
                </c:pt>
                <c:pt idx="35">
                  <c:v>39508.0</c:v>
                </c:pt>
                <c:pt idx="36">
                  <c:v>39539.0</c:v>
                </c:pt>
                <c:pt idx="37">
                  <c:v>39569.0</c:v>
                </c:pt>
                <c:pt idx="38">
                  <c:v>39600.0</c:v>
                </c:pt>
                <c:pt idx="39">
                  <c:v>39630.0</c:v>
                </c:pt>
                <c:pt idx="40">
                  <c:v>39661.0</c:v>
                </c:pt>
                <c:pt idx="41">
                  <c:v>39692.0</c:v>
                </c:pt>
                <c:pt idx="42">
                  <c:v>39722.0</c:v>
                </c:pt>
                <c:pt idx="43">
                  <c:v>39753.0</c:v>
                </c:pt>
                <c:pt idx="44">
                  <c:v>39783.0</c:v>
                </c:pt>
                <c:pt idx="45">
                  <c:v>39814.0</c:v>
                </c:pt>
                <c:pt idx="46">
                  <c:v>39845.0</c:v>
                </c:pt>
                <c:pt idx="47">
                  <c:v>39873.0</c:v>
                </c:pt>
                <c:pt idx="48">
                  <c:v>39904.0</c:v>
                </c:pt>
                <c:pt idx="49">
                  <c:v>39934.0</c:v>
                </c:pt>
                <c:pt idx="50">
                  <c:v>39965.0</c:v>
                </c:pt>
                <c:pt idx="51">
                  <c:v>39995.0</c:v>
                </c:pt>
                <c:pt idx="52">
                  <c:v>40026.0</c:v>
                </c:pt>
                <c:pt idx="53">
                  <c:v>40057.0</c:v>
                </c:pt>
                <c:pt idx="54">
                  <c:v>40087.0</c:v>
                </c:pt>
                <c:pt idx="55">
                  <c:v>40118.0</c:v>
                </c:pt>
                <c:pt idx="56">
                  <c:v>40148.0</c:v>
                </c:pt>
                <c:pt idx="57">
                  <c:v>40179.0</c:v>
                </c:pt>
                <c:pt idx="58">
                  <c:v>40210.0</c:v>
                </c:pt>
                <c:pt idx="59">
                  <c:v>40238.0</c:v>
                </c:pt>
                <c:pt idx="60">
                  <c:v>40269.0</c:v>
                </c:pt>
                <c:pt idx="61">
                  <c:v>40299.0</c:v>
                </c:pt>
                <c:pt idx="62">
                  <c:v>40330.0</c:v>
                </c:pt>
                <c:pt idx="63">
                  <c:v>40360.0</c:v>
                </c:pt>
                <c:pt idx="64">
                  <c:v>40391.0</c:v>
                </c:pt>
                <c:pt idx="65">
                  <c:v>40422.0</c:v>
                </c:pt>
                <c:pt idx="66">
                  <c:v>40452.0</c:v>
                </c:pt>
                <c:pt idx="67">
                  <c:v>40483.0</c:v>
                </c:pt>
                <c:pt idx="68">
                  <c:v>40513.0</c:v>
                </c:pt>
                <c:pt idx="69">
                  <c:v>40544.0</c:v>
                </c:pt>
                <c:pt idx="70">
                  <c:v>40575.0</c:v>
                </c:pt>
                <c:pt idx="71">
                  <c:v>40603.0</c:v>
                </c:pt>
                <c:pt idx="72">
                  <c:v>40634.0</c:v>
                </c:pt>
                <c:pt idx="73">
                  <c:v>40664.0</c:v>
                </c:pt>
                <c:pt idx="74">
                  <c:v>40695.0</c:v>
                </c:pt>
                <c:pt idx="75">
                  <c:v>40725.0</c:v>
                </c:pt>
                <c:pt idx="76">
                  <c:v>40756.0</c:v>
                </c:pt>
                <c:pt idx="77">
                  <c:v>40787.0</c:v>
                </c:pt>
                <c:pt idx="78">
                  <c:v>40817.0</c:v>
                </c:pt>
                <c:pt idx="79">
                  <c:v>40848.0</c:v>
                </c:pt>
                <c:pt idx="80">
                  <c:v>40878.0</c:v>
                </c:pt>
                <c:pt idx="81">
                  <c:v>40909.0</c:v>
                </c:pt>
                <c:pt idx="82">
                  <c:v>40940.0</c:v>
                </c:pt>
                <c:pt idx="83">
                  <c:v>40969.0</c:v>
                </c:pt>
                <c:pt idx="84">
                  <c:v>41000.0</c:v>
                </c:pt>
                <c:pt idx="85">
                  <c:v>41030.0</c:v>
                </c:pt>
                <c:pt idx="86">
                  <c:v>41061.0</c:v>
                </c:pt>
                <c:pt idx="87">
                  <c:v>41091.0</c:v>
                </c:pt>
                <c:pt idx="88">
                  <c:v>41122.0</c:v>
                </c:pt>
                <c:pt idx="89">
                  <c:v>41153.0</c:v>
                </c:pt>
                <c:pt idx="90">
                  <c:v>41183.0</c:v>
                </c:pt>
                <c:pt idx="91">
                  <c:v>41214.0</c:v>
                </c:pt>
                <c:pt idx="92">
                  <c:v>41244.0</c:v>
                </c:pt>
                <c:pt idx="93">
                  <c:v>41275.0</c:v>
                </c:pt>
                <c:pt idx="94">
                  <c:v>41306.0</c:v>
                </c:pt>
                <c:pt idx="95">
                  <c:v>41334.0</c:v>
                </c:pt>
                <c:pt idx="96">
                  <c:v>41365.0</c:v>
                </c:pt>
                <c:pt idx="97">
                  <c:v>41395.0</c:v>
                </c:pt>
              </c:numCache>
            </c:numRef>
          </c:cat>
          <c:val>
            <c:numRef>
              <c:f>Sheet1!$B$4:$CU$4</c:f>
              <c:numCache>
                <c:formatCode>General</c:formatCode>
                <c:ptCount val="98"/>
                <c:pt idx="0">
                  <c:v>27432.0</c:v>
                </c:pt>
                <c:pt idx="1">
                  <c:v>27432.0</c:v>
                </c:pt>
                <c:pt idx="2">
                  <c:v>27432.0</c:v>
                </c:pt>
                <c:pt idx="3">
                  <c:v>27432.0</c:v>
                </c:pt>
                <c:pt idx="4">
                  <c:v>27432.0</c:v>
                </c:pt>
                <c:pt idx="5">
                  <c:v>27432.0</c:v>
                </c:pt>
                <c:pt idx="6">
                  <c:v>27432.0</c:v>
                </c:pt>
                <c:pt idx="7">
                  <c:v>27432.0</c:v>
                </c:pt>
                <c:pt idx="8">
                  <c:v>27432.0</c:v>
                </c:pt>
                <c:pt idx="9">
                  <c:v>27432.0</c:v>
                </c:pt>
                <c:pt idx="10">
                  <c:v>27432.0</c:v>
                </c:pt>
                <c:pt idx="11">
                  <c:v>27432.0</c:v>
                </c:pt>
                <c:pt idx="12">
                  <c:v>27432.0</c:v>
                </c:pt>
                <c:pt idx="13">
                  <c:v>27432.0</c:v>
                </c:pt>
                <c:pt idx="14">
                  <c:v>27432.0</c:v>
                </c:pt>
                <c:pt idx="15">
                  <c:v>27432.0</c:v>
                </c:pt>
                <c:pt idx="16">
                  <c:v>27432.0</c:v>
                </c:pt>
                <c:pt idx="17">
                  <c:v>27432.0</c:v>
                </c:pt>
                <c:pt idx="18">
                  <c:v>27432.0</c:v>
                </c:pt>
                <c:pt idx="19">
                  <c:v>27432.0</c:v>
                </c:pt>
                <c:pt idx="20">
                  <c:v>27432.0</c:v>
                </c:pt>
                <c:pt idx="21">
                  <c:v>27432.0</c:v>
                </c:pt>
                <c:pt idx="22">
                  <c:v>27432.0</c:v>
                </c:pt>
                <c:pt idx="23">
                  <c:v>27432.0</c:v>
                </c:pt>
                <c:pt idx="24">
                  <c:v>27432.0</c:v>
                </c:pt>
                <c:pt idx="25">
                  <c:v>27432.0</c:v>
                </c:pt>
                <c:pt idx="26">
                  <c:v>27432.0</c:v>
                </c:pt>
                <c:pt idx="27">
                  <c:v>27432.0</c:v>
                </c:pt>
                <c:pt idx="28">
                  <c:v>27432.0</c:v>
                </c:pt>
                <c:pt idx="29">
                  <c:v>27432.0</c:v>
                </c:pt>
                <c:pt idx="30">
                  <c:v>27432.0</c:v>
                </c:pt>
                <c:pt idx="31">
                  <c:v>27432.0</c:v>
                </c:pt>
                <c:pt idx="32">
                  <c:v>27432.0</c:v>
                </c:pt>
                <c:pt idx="33">
                  <c:v>27432.0</c:v>
                </c:pt>
                <c:pt idx="34">
                  <c:v>27432.0</c:v>
                </c:pt>
                <c:pt idx="35">
                  <c:v>27432.0</c:v>
                </c:pt>
                <c:pt idx="36">
                  <c:v>27432.0</c:v>
                </c:pt>
                <c:pt idx="37">
                  <c:v>27432.0</c:v>
                </c:pt>
                <c:pt idx="38">
                  <c:v>27432.0</c:v>
                </c:pt>
                <c:pt idx="39">
                  <c:v>27432.0</c:v>
                </c:pt>
                <c:pt idx="40">
                  <c:v>27432.0</c:v>
                </c:pt>
                <c:pt idx="41">
                  <c:v>27432.0</c:v>
                </c:pt>
                <c:pt idx="42">
                  <c:v>27432.0</c:v>
                </c:pt>
                <c:pt idx="43">
                  <c:v>27432.0</c:v>
                </c:pt>
                <c:pt idx="44">
                  <c:v>27432.0</c:v>
                </c:pt>
                <c:pt idx="45">
                  <c:v>27432.0</c:v>
                </c:pt>
                <c:pt idx="46">
                  <c:v>27432.0</c:v>
                </c:pt>
                <c:pt idx="47">
                  <c:v>27432.0</c:v>
                </c:pt>
                <c:pt idx="48">
                  <c:v>27432.0</c:v>
                </c:pt>
                <c:pt idx="49">
                  <c:v>27432.0</c:v>
                </c:pt>
                <c:pt idx="50">
                  <c:v>27432.0</c:v>
                </c:pt>
                <c:pt idx="51">
                  <c:v>27432.0</c:v>
                </c:pt>
                <c:pt idx="52">
                  <c:v>27432.0</c:v>
                </c:pt>
                <c:pt idx="53">
                  <c:v>27432.0</c:v>
                </c:pt>
                <c:pt idx="54">
                  <c:v>27432.0</c:v>
                </c:pt>
                <c:pt idx="55">
                  <c:v>27432.0</c:v>
                </c:pt>
                <c:pt idx="56">
                  <c:v>27432.0</c:v>
                </c:pt>
                <c:pt idx="57">
                  <c:v>27432.0</c:v>
                </c:pt>
                <c:pt idx="58">
                  <c:v>27432.0</c:v>
                </c:pt>
                <c:pt idx="59">
                  <c:v>27432.0</c:v>
                </c:pt>
                <c:pt idx="60">
                  <c:v>27432.0</c:v>
                </c:pt>
                <c:pt idx="61">
                  <c:v>27432.0</c:v>
                </c:pt>
                <c:pt idx="62">
                  <c:v>27432.0</c:v>
                </c:pt>
                <c:pt idx="63">
                  <c:v>27432.0</c:v>
                </c:pt>
                <c:pt idx="64">
                  <c:v>27432.0</c:v>
                </c:pt>
                <c:pt idx="65">
                  <c:v>27432.0</c:v>
                </c:pt>
                <c:pt idx="66">
                  <c:v>27432.0</c:v>
                </c:pt>
                <c:pt idx="67">
                  <c:v>27432.0</c:v>
                </c:pt>
                <c:pt idx="68">
                  <c:v>27432.0</c:v>
                </c:pt>
                <c:pt idx="69">
                  <c:v>27432.0</c:v>
                </c:pt>
                <c:pt idx="70">
                  <c:v>27432.0</c:v>
                </c:pt>
                <c:pt idx="71">
                  <c:v>27432.0</c:v>
                </c:pt>
                <c:pt idx="72">
                  <c:v>27432.0</c:v>
                </c:pt>
                <c:pt idx="73">
                  <c:v>27432.0</c:v>
                </c:pt>
                <c:pt idx="74">
                  <c:v>27432.0</c:v>
                </c:pt>
                <c:pt idx="75">
                  <c:v>27432.0</c:v>
                </c:pt>
                <c:pt idx="76">
                  <c:v>27432.0</c:v>
                </c:pt>
                <c:pt idx="77">
                  <c:v>27432.0</c:v>
                </c:pt>
                <c:pt idx="78">
                  <c:v>27432.0</c:v>
                </c:pt>
                <c:pt idx="79">
                  <c:v>27432.0</c:v>
                </c:pt>
                <c:pt idx="80">
                  <c:v>27432.0</c:v>
                </c:pt>
                <c:pt idx="81">
                  <c:v>27432.0</c:v>
                </c:pt>
                <c:pt idx="82">
                  <c:v>27432.0</c:v>
                </c:pt>
                <c:pt idx="83">
                  <c:v>27432.0</c:v>
                </c:pt>
                <c:pt idx="84">
                  <c:v>27432.0</c:v>
                </c:pt>
                <c:pt idx="85">
                  <c:v>27432.0</c:v>
                </c:pt>
                <c:pt idx="86">
                  <c:v>27432.0</c:v>
                </c:pt>
                <c:pt idx="87">
                  <c:v>27432.0</c:v>
                </c:pt>
                <c:pt idx="88">
                  <c:v>27432.0</c:v>
                </c:pt>
                <c:pt idx="89">
                  <c:v>27432.0</c:v>
                </c:pt>
                <c:pt idx="90">
                  <c:v>27432.0</c:v>
                </c:pt>
                <c:pt idx="91">
                  <c:v>27432.0</c:v>
                </c:pt>
                <c:pt idx="92">
                  <c:v>27432.0</c:v>
                </c:pt>
                <c:pt idx="93">
                  <c:v>27432.0</c:v>
                </c:pt>
                <c:pt idx="94">
                  <c:v>27432.0</c:v>
                </c:pt>
                <c:pt idx="95">
                  <c:v>27432.0</c:v>
                </c:pt>
                <c:pt idx="96">
                  <c:v>27432.0</c:v>
                </c:pt>
                <c:pt idx="97">
                  <c:v>27432.0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125961464"/>
        <c:axId val="2125964504"/>
      </c:lineChart>
      <c:dateAx>
        <c:axId val="2125961464"/>
        <c:scaling>
          <c:orientation val="minMax"/>
        </c:scaling>
        <c:delete val="0"/>
        <c:axPos val="b"/>
        <c:numFmt formatCode="mmm\-yy" sourceLinked="1"/>
        <c:majorTickMark val="out"/>
        <c:minorTickMark val="none"/>
        <c:tickLblPos val="nextTo"/>
        <c:txPr>
          <a:bodyPr/>
          <a:lstStyle/>
          <a:p>
            <a:pPr>
              <a:defRPr lang="en-GB"/>
            </a:pPr>
            <a:endParaRPr lang="en-US"/>
          </a:p>
        </c:txPr>
        <c:crossAx val="2125964504"/>
        <c:crosses val="autoZero"/>
        <c:auto val="1"/>
        <c:lblOffset val="100"/>
        <c:baseTimeUnit val="months"/>
      </c:dateAx>
      <c:valAx>
        <c:axId val="2125964504"/>
        <c:scaling>
          <c:orientation val="minMax"/>
          <c:min val="20000.0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lang="en-GB"/>
            </a:pPr>
            <a:endParaRPr lang="en-US"/>
          </a:p>
        </c:txPr>
        <c:crossAx val="2125961464"/>
        <c:crosses val="autoZero"/>
        <c:crossBetween val="between"/>
      </c:valAx>
    </c:plotArea>
    <c:legend>
      <c:legendPos val="b"/>
      <c:layout/>
      <c:overlay val="0"/>
      <c:txPr>
        <a:bodyPr/>
        <a:lstStyle/>
        <a:p>
          <a:pPr>
            <a:defRPr lang="en-GB"/>
          </a:pPr>
          <a:endParaRPr lang="en-US"/>
        </a:p>
      </c:txPr>
    </c:legend>
    <c:plotVisOnly val="1"/>
    <c:dispBlanksAs val="gap"/>
    <c:showDLblsOverMax val="0"/>
  </c:chart>
  <c:externalData r:id="rId2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/>
      <c:lineChart>
        <c:grouping val="standard"/>
        <c:varyColors val="0"/>
        <c:ser>
          <c:idx val="0"/>
          <c:order val="0"/>
          <c:marker>
            <c:symbol val="none"/>
          </c:marker>
          <c:cat>
            <c:numRef>
              <c:f>'Cat A8 Cluster'!$S$23:$BB$23</c:f>
              <c:numCache>
                <c:formatCode>mmm\-yy</c:formatCode>
                <c:ptCount val="36"/>
                <c:pt idx="0">
                  <c:v>40269.0</c:v>
                </c:pt>
                <c:pt idx="1">
                  <c:v>40299.0</c:v>
                </c:pt>
                <c:pt idx="2">
                  <c:v>40330.0</c:v>
                </c:pt>
                <c:pt idx="3">
                  <c:v>40360.0</c:v>
                </c:pt>
                <c:pt idx="4">
                  <c:v>40391.0</c:v>
                </c:pt>
                <c:pt idx="5">
                  <c:v>40422.0</c:v>
                </c:pt>
                <c:pt idx="6">
                  <c:v>40452.0</c:v>
                </c:pt>
                <c:pt idx="7">
                  <c:v>40483.0</c:v>
                </c:pt>
                <c:pt idx="8">
                  <c:v>40513.0</c:v>
                </c:pt>
                <c:pt idx="9">
                  <c:v>40544.0</c:v>
                </c:pt>
                <c:pt idx="10">
                  <c:v>40575.0</c:v>
                </c:pt>
                <c:pt idx="11">
                  <c:v>40603.0</c:v>
                </c:pt>
                <c:pt idx="12">
                  <c:v>40634.0</c:v>
                </c:pt>
                <c:pt idx="13">
                  <c:v>40664.0</c:v>
                </c:pt>
                <c:pt idx="14">
                  <c:v>40695.0</c:v>
                </c:pt>
                <c:pt idx="15">
                  <c:v>40725.0</c:v>
                </c:pt>
                <c:pt idx="16">
                  <c:v>40756.0</c:v>
                </c:pt>
                <c:pt idx="17">
                  <c:v>40787.0</c:v>
                </c:pt>
                <c:pt idx="18">
                  <c:v>40817.0</c:v>
                </c:pt>
                <c:pt idx="19">
                  <c:v>40848.0</c:v>
                </c:pt>
                <c:pt idx="20">
                  <c:v>40878.0</c:v>
                </c:pt>
                <c:pt idx="21">
                  <c:v>40909.0</c:v>
                </c:pt>
                <c:pt idx="22">
                  <c:v>40940.0</c:v>
                </c:pt>
                <c:pt idx="23">
                  <c:v>41334.0</c:v>
                </c:pt>
                <c:pt idx="24">
                  <c:v>41000.0</c:v>
                </c:pt>
                <c:pt idx="25">
                  <c:v>41030.0</c:v>
                </c:pt>
                <c:pt idx="26">
                  <c:v>41061.0</c:v>
                </c:pt>
                <c:pt idx="27">
                  <c:v>41091.0</c:v>
                </c:pt>
                <c:pt idx="28">
                  <c:v>41122.0</c:v>
                </c:pt>
                <c:pt idx="29">
                  <c:v>41153.0</c:v>
                </c:pt>
                <c:pt idx="30">
                  <c:v>41183.0</c:v>
                </c:pt>
                <c:pt idx="31">
                  <c:v>41214.0</c:v>
                </c:pt>
                <c:pt idx="32">
                  <c:v>41244.0</c:v>
                </c:pt>
                <c:pt idx="33">
                  <c:v>41275.0</c:v>
                </c:pt>
                <c:pt idx="34">
                  <c:v>41306.0</c:v>
                </c:pt>
                <c:pt idx="35">
                  <c:v>41334.0</c:v>
                </c:pt>
              </c:numCache>
            </c:numRef>
          </c:cat>
          <c:val>
            <c:numRef>
              <c:f>'Cat A8 Cluster'!$S$24:$BB$24</c:f>
              <c:numCache>
                <c:formatCode>0.0%</c:formatCode>
                <c:ptCount val="36"/>
                <c:pt idx="0">
                  <c:v>0.773560499667381</c:v>
                </c:pt>
                <c:pt idx="1">
                  <c:v>0.762844456973713</c:v>
                </c:pt>
                <c:pt idx="2">
                  <c:v>0.752061930256113</c:v>
                </c:pt>
                <c:pt idx="3">
                  <c:v>0.764986303319222</c:v>
                </c:pt>
                <c:pt idx="4">
                  <c:v>0.783193656281709</c:v>
                </c:pt>
                <c:pt idx="5">
                  <c:v>0.74014890139822</c:v>
                </c:pt>
                <c:pt idx="6">
                  <c:v>0.720671347833533</c:v>
                </c:pt>
                <c:pt idx="7">
                  <c:v>0.748745119910764</c:v>
                </c:pt>
                <c:pt idx="8">
                  <c:v>0.625123695891883</c:v>
                </c:pt>
                <c:pt idx="9">
                  <c:v>0.776857356333041</c:v>
                </c:pt>
                <c:pt idx="10">
                  <c:v>0.809067291155915</c:v>
                </c:pt>
                <c:pt idx="11">
                  <c:v>0.797107655817631</c:v>
                </c:pt>
                <c:pt idx="12">
                  <c:v>0.736100979987948</c:v>
                </c:pt>
                <c:pt idx="13">
                  <c:v>0.755485422302375</c:v>
                </c:pt>
                <c:pt idx="14">
                  <c:v>0.782833203429462</c:v>
                </c:pt>
                <c:pt idx="15">
                  <c:v>0.72507078579238</c:v>
                </c:pt>
                <c:pt idx="16">
                  <c:v>0.792115753728038</c:v>
                </c:pt>
                <c:pt idx="17">
                  <c:v>0.743386014912053</c:v>
                </c:pt>
                <c:pt idx="18">
                  <c:v>0.746027763840107</c:v>
                </c:pt>
                <c:pt idx="19">
                  <c:v>0.725214053734869</c:v>
                </c:pt>
                <c:pt idx="20">
                  <c:v>0.68929279931371</c:v>
                </c:pt>
                <c:pt idx="21">
                  <c:v>0.764232531500573</c:v>
                </c:pt>
                <c:pt idx="22">
                  <c:v>0.778175859578959</c:v>
                </c:pt>
                <c:pt idx="23">
                  <c:v>0.819029251044681</c:v>
                </c:pt>
                <c:pt idx="24">
                  <c:v>0.725214053734869</c:v>
                </c:pt>
                <c:pt idx="25">
                  <c:v>0.68929279931371</c:v>
                </c:pt>
                <c:pt idx="26">
                  <c:v>0.764232531500573</c:v>
                </c:pt>
                <c:pt idx="27">
                  <c:v>0.778175859578959</c:v>
                </c:pt>
                <c:pt idx="28">
                  <c:v>0.819029251044681</c:v>
                </c:pt>
                <c:pt idx="29">
                  <c:v>0.741909338273607</c:v>
                </c:pt>
                <c:pt idx="30">
                  <c:v>0.752827185658839</c:v>
                </c:pt>
                <c:pt idx="31">
                  <c:v>0.739158413071457</c:v>
                </c:pt>
                <c:pt idx="32">
                  <c:v>0.676094629399982</c:v>
                </c:pt>
                <c:pt idx="33">
                  <c:v>0.797662412537016</c:v>
                </c:pt>
                <c:pt idx="34">
                  <c:v>0.794070126704272</c:v>
                </c:pt>
                <c:pt idx="35">
                  <c:v>0.785579748361335</c:v>
                </c:pt>
              </c:numCache>
            </c:numRef>
          </c:val>
          <c:smooth val="0"/>
        </c:ser>
        <c:ser>
          <c:idx val="1"/>
          <c:order val="1"/>
          <c:marker>
            <c:symbol val="none"/>
          </c:marker>
          <c:cat>
            <c:numRef>
              <c:f>'Cat A8 Cluster'!$S$23:$BB$23</c:f>
              <c:numCache>
                <c:formatCode>mmm\-yy</c:formatCode>
                <c:ptCount val="36"/>
                <c:pt idx="0">
                  <c:v>40269.0</c:v>
                </c:pt>
                <c:pt idx="1">
                  <c:v>40299.0</c:v>
                </c:pt>
                <c:pt idx="2">
                  <c:v>40330.0</c:v>
                </c:pt>
                <c:pt idx="3">
                  <c:v>40360.0</c:v>
                </c:pt>
                <c:pt idx="4">
                  <c:v>40391.0</c:v>
                </c:pt>
                <c:pt idx="5">
                  <c:v>40422.0</c:v>
                </c:pt>
                <c:pt idx="6">
                  <c:v>40452.0</c:v>
                </c:pt>
                <c:pt idx="7">
                  <c:v>40483.0</c:v>
                </c:pt>
                <c:pt idx="8">
                  <c:v>40513.0</c:v>
                </c:pt>
                <c:pt idx="9">
                  <c:v>40544.0</c:v>
                </c:pt>
                <c:pt idx="10">
                  <c:v>40575.0</c:v>
                </c:pt>
                <c:pt idx="11">
                  <c:v>40603.0</c:v>
                </c:pt>
                <c:pt idx="12">
                  <c:v>40634.0</c:v>
                </c:pt>
                <c:pt idx="13">
                  <c:v>40664.0</c:v>
                </c:pt>
                <c:pt idx="14">
                  <c:v>40695.0</c:v>
                </c:pt>
                <c:pt idx="15">
                  <c:v>40725.0</c:v>
                </c:pt>
                <c:pt idx="16">
                  <c:v>40756.0</c:v>
                </c:pt>
                <c:pt idx="17">
                  <c:v>40787.0</c:v>
                </c:pt>
                <c:pt idx="18">
                  <c:v>40817.0</c:v>
                </c:pt>
                <c:pt idx="19">
                  <c:v>40848.0</c:v>
                </c:pt>
                <c:pt idx="20">
                  <c:v>40878.0</c:v>
                </c:pt>
                <c:pt idx="21">
                  <c:v>40909.0</c:v>
                </c:pt>
                <c:pt idx="22">
                  <c:v>40940.0</c:v>
                </c:pt>
                <c:pt idx="23">
                  <c:v>41334.0</c:v>
                </c:pt>
                <c:pt idx="24">
                  <c:v>41000.0</c:v>
                </c:pt>
                <c:pt idx="25">
                  <c:v>41030.0</c:v>
                </c:pt>
                <c:pt idx="26">
                  <c:v>41061.0</c:v>
                </c:pt>
                <c:pt idx="27">
                  <c:v>41091.0</c:v>
                </c:pt>
                <c:pt idx="28">
                  <c:v>41122.0</c:v>
                </c:pt>
                <c:pt idx="29">
                  <c:v>41153.0</c:v>
                </c:pt>
                <c:pt idx="30">
                  <c:v>41183.0</c:v>
                </c:pt>
                <c:pt idx="31">
                  <c:v>41214.0</c:v>
                </c:pt>
                <c:pt idx="32">
                  <c:v>41244.0</c:v>
                </c:pt>
                <c:pt idx="33">
                  <c:v>41275.0</c:v>
                </c:pt>
                <c:pt idx="34">
                  <c:v>41306.0</c:v>
                </c:pt>
                <c:pt idx="35">
                  <c:v>41334.0</c:v>
                </c:pt>
              </c:numCache>
            </c:numRef>
          </c:cat>
          <c:val>
            <c:numRef>
              <c:f>'Cat A8 Cluster'!$S$25:$BB$25</c:f>
              <c:numCache>
                <c:formatCode>0.0%</c:formatCode>
                <c:ptCount val="36"/>
                <c:pt idx="0">
                  <c:v>0.75</c:v>
                </c:pt>
                <c:pt idx="1">
                  <c:v>0.75</c:v>
                </c:pt>
                <c:pt idx="2">
                  <c:v>0.75</c:v>
                </c:pt>
                <c:pt idx="3">
                  <c:v>0.75</c:v>
                </c:pt>
                <c:pt idx="4">
                  <c:v>0.75</c:v>
                </c:pt>
                <c:pt idx="5">
                  <c:v>0.75</c:v>
                </c:pt>
                <c:pt idx="6">
                  <c:v>0.75</c:v>
                </c:pt>
                <c:pt idx="7">
                  <c:v>0.75</c:v>
                </c:pt>
                <c:pt idx="8">
                  <c:v>0.75</c:v>
                </c:pt>
                <c:pt idx="9">
                  <c:v>0.75</c:v>
                </c:pt>
                <c:pt idx="10">
                  <c:v>0.75</c:v>
                </c:pt>
                <c:pt idx="11">
                  <c:v>0.75</c:v>
                </c:pt>
                <c:pt idx="12">
                  <c:v>0.75</c:v>
                </c:pt>
                <c:pt idx="13">
                  <c:v>0.75</c:v>
                </c:pt>
                <c:pt idx="14">
                  <c:v>0.75</c:v>
                </c:pt>
                <c:pt idx="15">
                  <c:v>0.75</c:v>
                </c:pt>
                <c:pt idx="16">
                  <c:v>0.75</c:v>
                </c:pt>
                <c:pt idx="17">
                  <c:v>0.75</c:v>
                </c:pt>
                <c:pt idx="18">
                  <c:v>0.75</c:v>
                </c:pt>
                <c:pt idx="19">
                  <c:v>0.75</c:v>
                </c:pt>
                <c:pt idx="20">
                  <c:v>0.75</c:v>
                </c:pt>
                <c:pt idx="21">
                  <c:v>0.75</c:v>
                </c:pt>
                <c:pt idx="22">
                  <c:v>0.75</c:v>
                </c:pt>
                <c:pt idx="23">
                  <c:v>0.75</c:v>
                </c:pt>
                <c:pt idx="24">
                  <c:v>0.75</c:v>
                </c:pt>
                <c:pt idx="25">
                  <c:v>0.75</c:v>
                </c:pt>
                <c:pt idx="26">
                  <c:v>0.75</c:v>
                </c:pt>
                <c:pt idx="27">
                  <c:v>0.75</c:v>
                </c:pt>
                <c:pt idx="28">
                  <c:v>0.75</c:v>
                </c:pt>
                <c:pt idx="29">
                  <c:v>0.75</c:v>
                </c:pt>
                <c:pt idx="30">
                  <c:v>0.75</c:v>
                </c:pt>
                <c:pt idx="31">
                  <c:v>0.75</c:v>
                </c:pt>
                <c:pt idx="32">
                  <c:v>0.75</c:v>
                </c:pt>
                <c:pt idx="33">
                  <c:v>0.75</c:v>
                </c:pt>
                <c:pt idx="34">
                  <c:v>0.75</c:v>
                </c:pt>
                <c:pt idx="35">
                  <c:v>0.75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126022120"/>
        <c:axId val="2125560072"/>
      </c:lineChart>
      <c:dateAx>
        <c:axId val="2126022120"/>
        <c:scaling>
          <c:orientation val="minMax"/>
        </c:scaling>
        <c:delete val="0"/>
        <c:axPos val="b"/>
        <c:numFmt formatCode="mmm\-yy" sourceLinked="1"/>
        <c:majorTickMark val="out"/>
        <c:minorTickMark val="none"/>
        <c:tickLblPos val="nextTo"/>
        <c:txPr>
          <a:bodyPr/>
          <a:lstStyle/>
          <a:p>
            <a:pPr>
              <a:defRPr lang="en-GB"/>
            </a:pPr>
            <a:endParaRPr lang="en-US"/>
          </a:p>
        </c:txPr>
        <c:crossAx val="2125560072"/>
        <c:crosses val="autoZero"/>
        <c:auto val="1"/>
        <c:lblOffset val="100"/>
        <c:baseTimeUnit val="days"/>
      </c:dateAx>
      <c:valAx>
        <c:axId val="2125560072"/>
        <c:scaling>
          <c:orientation val="minMax"/>
          <c:min val="0.6"/>
        </c:scaling>
        <c:delete val="0"/>
        <c:axPos val="l"/>
        <c:majorGridlines/>
        <c:numFmt formatCode="0.0%" sourceLinked="1"/>
        <c:majorTickMark val="out"/>
        <c:minorTickMark val="none"/>
        <c:tickLblPos val="nextTo"/>
        <c:txPr>
          <a:bodyPr/>
          <a:lstStyle/>
          <a:p>
            <a:pPr>
              <a:defRPr lang="en-GB"/>
            </a:pPr>
            <a:endParaRPr lang="en-US"/>
          </a:p>
        </c:txPr>
        <c:crossAx val="2126022120"/>
        <c:crosses val="autoZero"/>
        <c:crossBetween val="between"/>
      </c:valAx>
    </c:plotArea>
    <c:plotVisOnly val="1"/>
    <c:dispBlanksAs val="gap"/>
    <c:showDLblsOverMax val="0"/>
  </c:chart>
  <c:externalData r:id="rId2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Sheet1!$A$5</c:f>
              <c:strCache>
                <c:ptCount val="1"/>
                <c:pt idx="0">
                  <c:v>Cat C</c:v>
                </c:pt>
              </c:strCache>
            </c:strRef>
          </c:tx>
          <c:marker>
            <c:symbol val="none"/>
          </c:marker>
          <c:cat>
            <c:numRef>
              <c:f>Sheet1!$B$2:$CU$2</c:f>
              <c:numCache>
                <c:formatCode>mmm\-yy</c:formatCode>
                <c:ptCount val="98"/>
                <c:pt idx="0">
                  <c:v>38443.0</c:v>
                </c:pt>
                <c:pt idx="1">
                  <c:v>38473.0</c:v>
                </c:pt>
                <c:pt idx="2">
                  <c:v>38504.0</c:v>
                </c:pt>
                <c:pt idx="3">
                  <c:v>38534.0</c:v>
                </c:pt>
                <c:pt idx="4">
                  <c:v>38565.0</c:v>
                </c:pt>
                <c:pt idx="5">
                  <c:v>38596.0</c:v>
                </c:pt>
                <c:pt idx="6">
                  <c:v>38626.0</c:v>
                </c:pt>
                <c:pt idx="7">
                  <c:v>38657.0</c:v>
                </c:pt>
                <c:pt idx="8">
                  <c:v>38687.0</c:v>
                </c:pt>
                <c:pt idx="9">
                  <c:v>38718.0</c:v>
                </c:pt>
                <c:pt idx="10">
                  <c:v>38749.0</c:v>
                </c:pt>
                <c:pt idx="11">
                  <c:v>38777.0</c:v>
                </c:pt>
                <c:pt idx="12">
                  <c:v>38808.0</c:v>
                </c:pt>
                <c:pt idx="13">
                  <c:v>38838.0</c:v>
                </c:pt>
                <c:pt idx="14">
                  <c:v>38869.0</c:v>
                </c:pt>
                <c:pt idx="15">
                  <c:v>38899.0</c:v>
                </c:pt>
                <c:pt idx="16">
                  <c:v>38930.0</c:v>
                </c:pt>
                <c:pt idx="17">
                  <c:v>38961.0</c:v>
                </c:pt>
                <c:pt idx="18">
                  <c:v>38991.0</c:v>
                </c:pt>
                <c:pt idx="19">
                  <c:v>39022.0</c:v>
                </c:pt>
                <c:pt idx="20">
                  <c:v>39052.0</c:v>
                </c:pt>
                <c:pt idx="21">
                  <c:v>39083.0</c:v>
                </c:pt>
                <c:pt idx="22">
                  <c:v>39114.0</c:v>
                </c:pt>
                <c:pt idx="23">
                  <c:v>39142.0</c:v>
                </c:pt>
                <c:pt idx="24">
                  <c:v>39173.0</c:v>
                </c:pt>
                <c:pt idx="25">
                  <c:v>39203.0</c:v>
                </c:pt>
                <c:pt idx="26">
                  <c:v>39234.0</c:v>
                </c:pt>
                <c:pt idx="27">
                  <c:v>39264.0</c:v>
                </c:pt>
                <c:pt idx="28">
                  <c:v>39295.0</c:v>
                </c:pt>
                <c:pt idx="29">
                  <c:v>39326.0</c:v>
                </c:pt>
                <c:pt idx="30">
                  <c:v>39356.0</c:v>
                </c:pt>
                <c:pt idx="31">
                  <c:v>39387.0</c:v>
                </c:pt>
                <c:pt idx="32">
                  <c:v>39417.0</c:v>
                </c:pt>
                <c:pt idx="33">
                  <c:v>39448.0</c:v>
                </c:pt>
                <c:pt idx="34">
                  <c:v>39479.0</c:v>
                </c:pt>
                <c:pt idx="35">
                  <c:v>39508.0</c:v>
                </c:pt>
                <c:pt idx="36">
                  <c:v>39539.0</c:v>
                </c:pt>
                <c:pt idx="37">
                  <c:v>39569.0</c:v>
                </c:pt>
                <c:pt idx="38">
                  <c:v>39600.0</c:v>
                </c:pt>
                <c:pt idx="39">
                  <c:v>39630.0</c:v>
                </c:pt>
                <c:pt idx="40">
                  <c:v>39661.0</c:v>
                </c:pt>
                <c:pt idx="41">
                  <c:v>39692.0</c:v>
                </c:pt>
                <c:pt idx="42">
                  <c:v>39722.0</c:v>
                </c:pt>
                <c:pt idx="43">
                  <c:v>39753.0</c:v>
                </c:pt>
                <c:pt idx="44">
                  <c:v>39783.0</c:v>
                </c:pt>
                <c:pt idx="45">
                  <c:v>39814.0</c:v>
                </c:pt>
                <c:pt idx="46">
                  <c:v>39845.0</c:v>
                </c:pt>
                <c:pt idx="47">
                  <c:v>39873.0</c:v>
                </c:pt>
                <c:pt idx="48">
                  <c:v>39904.0</c:v>
                </c:pt>
                <c:pt idx="49">
                  <c:v>39934.0</c:v>
                </c:pt>
                <c:pt idx="50">
                  <c:v>39965.0</c:v>
                </c:pt>
                <c:pt idx="51">
                  <c:v>39995.0</c:v>
                </c:pt>
                <c:pt idx="52">
                  <c:v>40026.0</c:v>
                </c:pt>
                <c:pt idx="53">
                  <c:v>40057.0</c:v>
                </c:pt>
                <c:pt idx="54">
                  <c:v>40087.0</c:v>
                </c:pt>
                <c:pt idx="55">
                  <c:v>40118.0</c:v>
                </c:pt>
                <c:pt idx="56">
                  <c:v>40148.0</c:v>
                </c:pt>
                <c:pt idx="57">
                  <c:v>40179.0</c:v>
                </c:pt>
                <c:pt idx="58">
                  <c:v>40210.0</c:v>
                </c:pt>
                <c:pt idx="59">
                  <c:v>40238.0</c:v>
                </c:pt>
                <c:pt idx="60">
                  <c:v>40269.0</c:v>
                </c:pt>
                <c:pt idx="61">
                  <c:v>40299.0</c:v>
                </c:pt>
                <c:pt idx="62">
                  <c:v>40330.0</c:v>
                </c:pt>
                <c:pt idx="63">
                  <c:v>40360.0</c:v>
                </c:pt>
                <c:pt idx="64">
                  <c:v>40391.0</c:v>
                </c:pt>
                <c:pt idx="65">
                  <c:v>40422.0</c:v>
                </c:pt>
                <c:pt idx="66">
                  <c:v>40452.0</c:v>
                </c:pt>
                <c:pt idx="67">
                  <c:v>40483.0</c:v>
                </c:pt>
                <c:pt idx="68">
                  <c:v>40513.0</c:v>
                </c:pt>
                <c:pt idx="69">
                  <c:v>40544.0</c:v>
                </c:pt>
                <c:pt idx="70">
                  <c:v>40575.0</c:v>
                </c:pt>
                <c:pt idx="71">
                  <c:v>40603.0</c:v>
                </c:pt>
                <c:pt idx="72">
                  <c:v>40634.0</c:v>
                </c:pt>
                <c:pt idx="73">
                  <c:v>40664.0</c:v>
                </c:pt>
                <c:pt idx="74">
                  <c:v>40695.0</c:v>
                </c:pt>
                <c:pt idx="75">
                  <c:v>40725.0</c:v>
                </c:pt>
                <c:pt idx="76">
                  <c:v>40756.0</c:v>
                </c:pt>
                <c:pt idx="77">
                  <c:v>40787.0</c:v>
                </c:pt>
                <c:pt idx="78">
                  <c:v>40817.0</c:v>
                </c:pt>
                <c:pt idx="79">
                  <c:v>40848.0</c:v>
                </c:pt>
                <c:pt idx="80">
                  <c:v>40878.0</c:v>
                </c:pt>
                <c:pt idx="81">
                  <c:v>40909.0</c:v>
                </c:pt>
                <c:pt idx="82">
                  <c:v>40940.0</c:v>
                </c:pt>
                <c:pt idx="83">
                  <c:v>40969.0</c:v>
                </c:pt>
                <c:pt idx="84">
                  <c:v>41000.0</c:v>
                </c:pt>
                <c:pt idx="85">
                  <c:v>41030.0</c:v>
                </c:pt>
                <c:pt idx="86">
                  <c:v>41061.0</c:v>
                </c:pt>
                <c:pt idx="87">
                  <c:v>41091.0</c:v>
                </c:pt>
                <c:pt idx="88">
                  <c:v>41122.0</c:v>
                </c:pt>
                <c:pt idx="89">
                  <c:v>41153.0</c:v>
                </c:pt>
                <c:pt idx="90">
                  <c:v>41183.0</c:v>
                </c:pt>
                <c:pt idx="91">
                  <c:v>41214.0</c:v>
                </c:pt>
                <c:pt idx="92">
                  <c:v>41244.0</c:v>
                </c:pt>
                <c:pt idx="93">
                  <c:v>41275.0</c:v>
                </c:pt>
                <c:pt idx="94">
                  <c:v>41306.0</c:v>
                </c:pt>
                <c:pt idx="95">
                  <c:v>41334.0</c:v>
                </c:pt>
                <c:pt idx="96">
                  <c:v>41365.0</c:v>
                </c:pt>
                <c:pt idx="97">
                  <c:v>41395.0</c:v>
                </c:pt>
              </c:numCache>
            </c:numRef>
          </c:cat>
          <c:val>
            <c:numRef>
              <c:f>Sheet1!$B$5:$CU$5</c:f>
              <c:numCache>
                <c:formatCode>General</c:formatCode>
                <c:ptCount val="98"/>
                <c:pt idx="0">
                  <c:v>50419.0</c:v>
                </c:pt>
                <c:pt idx="1">
                  <c:v>52604.0</c:v>
                </c:pt>
                <c:pt idx="2">
                  <c:v>51921.0</c:v>
                </c:pt>
                <c:pt idx="3">
                  <c:v>50593.0</c:v>
                </c:pt>
                <c:pt idx="4">
                  <c:v>50183.0</c:v>
                </c:pt>
                <c:pt idx="5">
                  <c:v>49713.0</c:v>
                </c:pt>
                <c:pt idx="6">
                  <c:v>51889.0</c:v>
                </c:pt>
                <c:pt idx="7">
                  <c:v>49963.0</c:v>
                </c:pt>
                <c:pt idx="8">
                  <c:v>51003.0</c:v>
                </c:pt>
                <c:pt idx="9">
                  <c:v>50639.0</c:v>
                </c:pt>
                <c:pt idx="10">
                  <c:v>46606.0</c:v>
                </c:pt>
                <c:pt idx="11">
                  <c:v>50875.0</c:v>
                </c:pt>
                <c:pt idx="12">
                  <c:v>48032.0</c:v>
                </c:pt>
                <c:pt idx="13">
                  <c:v>51220.0</c:v>
                </c:pt>
                <c:pt idx="14">
                  <c:v>51595.0</c:v>
                </c:pt>
                <c:pt idx="15">
                  <c:v>54091.0</c:v>
                </c:pt>
                <c:pt idx="16">
                  <c:v>50254.0</c:v>
                </c:pt>
                <c:pt idx="17">
                  <c:v>51418.0</c:v>
                </c:pt>
                <c:pt idx="18">
                  <c:v>52004.0</c:v>
                </c:pt>
                <c:pt idx="19">
                  <c:v>51290.0</c:v>
                </c:pt>
                <c:pt idx="20">
                  <c:v>50709.0</c:v>
                </c:pt>
                <c:pt idx="21">
                  <c:v>49916.0</c:v>
                </c:pt>
                <c:pt idx="22">
                  <c:v>45276.0</c:v>
                </c:pt>
                <c:pt idx="23">
                  <c:v>51525.0</c:v>
                </c:pt>
                <c:pt idx="24">
                  <c:v>51987.0</c:v>
                </c:pt>
                <c:pt idx="25">
                  <c:v>52757.0</c:v>
                </c:pt>
                <c:pt idx="26">
                  <c:v>52493.0</c:v>
                </c:pt>
                <c:pt idx="27">
                  <c:v>53970.0</c:v>
                </c:pt>
                <c:pt idx="28">
                  <c:v>54057.0</c:v>
                </c:pt>
                <c:pt idx="29">
                  <c:v>52698.0</c:v>
                </c:pt>
                <c:pt idx="30">
                  <c:v>54506.0</c:v>
                </c:pt>
                <c:pt idx="31">
                  <c:v>52897.0</c:v>
                </c:pt>
                <c:pt idx="32">
                  <c:v>54755.0</c:v>
                </c:pt>
                <c:pt idx="33">
                  <c:v>52887.0</c:v>
                </c:pt>
                <c:pt idx="34">
                  <c:v>49612.0</c:v>
                </c:pt>
                <c:pt idx="35">
                  <c:v>53241.0</c:v>
                </c:pt>
                <c:pt idx="36">
                  <c:v>52080.0</c:v>
                </c:pt>
                <c:pt idx="37">
                  <c:v>55476.0</c:v>
                </c:pt>
                <c:pt idx="38">
                  <c:v>53663.0</c:v>
                </c:pt>
                <c:pt idx="39">
                  <c:v>56038.0</c:v>
                </c:pt>
                <c:pt idx="40">
                  <c:v>53462.0</c:v>
                </c:pt>
                <c:pt idx="41">
                  <c:v>53493.0</c:v>
                </c:pt>
                <c:pt idx="42">
                  <c:v>57692.0</c:v>
                </c:pt>
                <c:pt idx="43">
                  <c:v>54864.0</c:v>
                </c:pt>
                <c:pt idx="44">
                  <c:v>58278.0</c:v>
                </c:pt>
                <c:pt idx="45">
                  <c:v>55983.0</c:v>
                </c:pt>
                <c:pt idx="46">
                  <c:v>50045.0</c:v>
                </c:pt>
                <c:pt idx="47">
                  <c:v>56954.0</c:v>
                </c:pt>
                <c:pt idx="48">
                  <c:v>53437.0</c:v>
                </c:pt>
                <c:pt idx="49">
                  <c:v>56873.0</c:v>
                </c:pt>
                <c:pt idx="50">
                  <c:v>56484.0</c:v>
                </c:pt>
                <c:pt idx="51">
                  <c:v>59032.0</c:v>
                </c:pt>
                <c:pt idx="52">
                  <c:v>54962.0</c:v>
                </c:pt>
                <c:pt idx="53">
                  <c:v>54690.0</c:v>
                </c:pt>
                <c:pt idx="54">
                  <c:v>59365.0</c:v>
                </c:pt>
                <c:pt idx="55">
                  <c:v>58012.0</c:v>
                </c:pt>
                <c:pt idx="56">
                  <c:v>59698.0</c:v>
                </c:pt>
                <c:pt idx="57">
                  <c:v>57657.0</c:v>
                </c:pt>
                <c:pt idx="58">
                  <c:v>51854.0</c:v>
                </c:pt>
                <c:pt idx="59">
                  <c:v>58782.0</c:v>
                </c:pt>
                <c:pt idx="60">
                  <c:v>57079.0</c:v>
                </c:pt>
                <c:pt idx="61">
                  <c:v>61129.0</c:v>
                </c:pt>
                <c:pt idx="62">
                  <c:v>60035.0</c:v>
                </c:pt>
                <c:pt idx="63">
                  <c:v>63320.0</c:v>
                </c:pt>
                <c:pt idx="64">
                  <c:v>59113.0</c:v>
                </c:pt>
                <c:pt idx="65">
                  <c:v>58154.0</c:v>
                </c:pt>
                <c:pt idx="66">
                  <c:v>61850.0</c:v>
                </c:pt>
                <c:pt idx="67">
                  <c:v>59066.0</c:v>
                </c:pt>
                <c:pt idx="68">
                  <c:v>59801.0</c:v>
                </c:pt>
                <c:pt idx="69">
                  <c:v>57675.0</c:v>
                </c:pt>
                <c:pt idx="70">
                  <c:v>52136.0</c:v>
                </c:pt>
                <c:pt idx="71">
                  <c:v>58478.0</c:v>
                </c:pt>
                <c:pt idx="72">
                  <c:v>56135.0</c:v>
                </c:pt>
                <c:pt idx="73">
                  <c:v>56088.0</c:v>
                </c:pt>
                <c:pt idx="74">
                  <c:v>55569.0</c:v>
                </c:pt>
                <c:pt idx="75">
                  <c:v>56539.0</c:v>
                </c:pt>
                <c:pt idx="76">
                  <c:v>52927.0</c:v>
                </c:pt>
                <c:pt idx="77">
                  <c:v>51324.0</c:v>
                </c:pt>
                <c:pt idx="78">
                  <c:v>53684.0</c:v>
                </c:pt>
                <c:pt idx="79">
                  <c:v>53283.0</c:v>
                </c:pt>
                <c:pt idx="80">
                  <c:v>53872.0</c:v>
                </c:pt>
                <c:pt idx="81">
                  <c:v>53678.0</c:v>
                </c:pt>
                <c:pt idx="82">
                  <c:v>51448.0</c:v>
                </c:pt>
                <c:pt idx="83">
                  <c:v>55517.0</c:v>
                </c:pt>
                <c:pt idx="84">
                  <c:v>51388.0</c:v>
                </c:pt>
                <c:pt idx="85">
                  <c:v>53893.0</c:v>
                </c:pt>
                <c:pt idx="86">
                  <c:v>53608.0</c:v>
                </c:pt>
                <c:pt idx="87">
                  <c:v>58143.0</c:v>
                </c:pt>
                <c:pt idx="88">
                  <c:v>57647.0</c:v>
                </c:pt>
                <c:pt idx="89">
                  <c:v>52043.0</c:v>
                </c:pt>
                <c:pt idx="90">
                  <c:v>55460.0</c:v>
                </c:pt>
                <c:pt idx="91">
                  <c:v>53358.0</c:v>
                </c:pt>
                <c:pt idx="92">
                  <c:v>51504.0</c:v>
                </c:pt>
                <c:pt idx="93">
                  <c:v>55574.0</c:v>
                </c:pt>
                <c:pt idx="94">
                  <c:v>50288.0</c:v>
                </c:pt>
                <c:pt idx="95">
                  <c:v>56350.0</c:v>
                </c:pt>
                <c:pt idx="96">
                  <c:v>51804.0</c:v>
                </c:pt>
                <c:pt idx="97">
                  <c:v>54679.0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Sheet1!$A$6</c:f>
              <c:strCache>
                <c:ptCount val="1"/>
                <c:pt idx="0">
                  <c:v>Median ©</c:v>
                </c:pt>
              </c:strCache>
            </c:strRef>
          </c:tx>
          <c:marker>
            <c:symbol val="none"/>
          </c:marker>
          <c:cat>
            <c:numRef>
              <c:f>Sheet1!$B$2:$CU$2</c:f>
              <c:numCache>
                <c:formatCode>mmm\-yy</c:formatCode>
                <c:ptCount val="98"/>
                <c:pt idx="0">
                  <c:v>38443.0</c:v>
                </c:pt>
                <c:pt idx="1">
                  <c:v>38473.0</c:v>
                </c:pt>
                <c:pt idx="2">
                  <c:v>38504.0</c:v>
                </c:pt>
                <c:pt idx="3">
                  <c:v>38534.0</c:v>
                </c:pt>
                <c:pt idx="4">
                  <c:v>38565.0</c:v>
                </c:pt>
                <c:pt idx="5">
                  <c:v>38596.0</c:v>
                </c:pt>
                <c:pt idx="6">
                  <c:v>38626.0</c:v>
                </c:pt>
                <c:pt idx="7">
                  <c:v>38657.0</c:v>
                </c:pt>
                <c:pt idx="8">
                  <c:v>38687.0</c:v>
                </c:pt>
                <c:pt idx="9">
                  <c:v>38718.0</c:v>
                </c:pt>
                <c:pt idx="10">
                  <c:v>38749.0</c:v>
                </c:pt>
                <c:pt idx="11">
                  <c:v>38777.0</c:v>
                </c:pt>
                <c:pt idx="12">
                  <c:v>38808.0</c:v>
                </c:pt>
                <c:pt idx="13">
                  <c:v>38838.0</c:v>
                </c:pt>
                <c:pt idx="14">
                  <c:v>38869.0</c:v>
                </c:pt>
                <c:pt idx="15">
                  <c:v>38899.0</c:v>
                </c:pt>
                <c:pt idx="16">
                  <c:v>38930.0</c:v>
                </c:pt>
                <c:pt idx="17">
                  <c:v>38961.0</c:v>
                </c:pt>
                <c:pt idx="18">
                  <c:v>38991.0</c:v>
                </c:pt>
                <c:pt idx="19">
                  <c:v>39022.0</c:v>
                </c:pt>
                <c:pt idx="20">
                  <c:v>39052.0</c:v>
                </c:pt>
                <c:pt idx="21">
                  <c:v>39083.0</c:v>
                </c:pt>
                <c:pt idx="22">
                  <c:v>39114.0</c:v>
                </c:pt>
                <c:pt idx="23">
                  <c:v>39142.0</c:v>
                </c:pt>
                <c:pt idx="24">
                  <c:v>39173.0</c:v>
                </c:pt>
                <c:pt idx="25">
                  <c:v>39203.0</c:v>
                </c:pt>
                <c:pt idx="26">
                  <c:v>39234.0</c:v>
                </c:pt>
                <c:pt idx="27">
                  <c:v>39264.0</c:v>
                </c:pt>
                <c:pt idx="28">
                  <c:v>39295.0</c:v>
                </c:pt>
                <c:pt idx="29">
                  <c:v>39326.0</c:v>
                </c:pt>
                <c:pt idx="30">
                  <c:v>39356.0</c:v>
                </c:pt>
                <c:pt idx="31">
                  <c:v>39387.0</c:v>
                </c:pt>
                <c:pt idx="32">
                  <c:v>39417.0</c:v>
                </c:pt>
                <c:pt idx="33">
                  <c:v>39448.0</c:v>
                </c:pt>
                <c:pt idx="34">
                  <c:v>39479.0</c:v>
                </c:pt>
                <c:pt idx="35">
                  <c:v>39508.0</c:v>
                </c:pt>
                <c:pt idx="36">
                  <c:v>39539.0</c:v>
                </c:pt>
                <c:pt idx="37">
                  <c:v>39569.0</c:v>
                </c:pt>
                <c:pt idx="38">
                  <c:v>39600.0</c:v>
                </c:pt>
                <c:pt idx="39">
                  <c:v>39630.0</c:v>
                </c:pt>
                <c:pt idx="40">
                  <c:v>39661.0</c:v>
                </c:pt>
                <c:pt idx="41">
                  <c:v>39692.0</c:v>
                </c:pt>
                <c:pt idx="42">
                  <c:v>39722.0</c:v>
                </c:pt>
                <c:pt idx="43">
                  <c:v>39753.0</c:v>
                </c:pt>
                <c:pt idx="44">
                  <c:v>39783.0</c:v>
                </c:pt>
                <c:pt idx="45">
                  <c:v>39814.0</c:v>
                </c:pt>
                <c:pt idx="46">
                  <c:v>39845.0</c:v>
                </c:pt>
                <c:pt idx="47">
                  <c:v>39873.0</c:v>
                </c:pt>
                <c:pt idx="48">
                  <c:v>39904.0</c:v>
                </c:pt>
                <c:pt idx="49">
                  <c:v>39934.0</c:v>
                </c:pt>
                <c:pt idx="50">
                  <c:v>39965.0</c:v>
                </c:pt>
                <c:pt idx="51">
                  <c:v>39995.0</c:v>
                </c:pt>
                <c:pt idx="52">
                  <c:v>40026.0</c:v>
                </c:pt>
                <c:pt idx="53">
                  <c:v>40057.0</c:v>
                </c:pt>
                <c:pt idx="54">
                  <c:v>40087.0</c:v>
                </c:pt>
                <c:pt idx="55">
                  <c:v>40118.0</c:v>
                </c:pt>
                <c:pt idx="56">
                  <c:v>40148.0</c:v>
                </c:pt>
                <c:pt idx="57">
                  <c:v>40179.0</c:v>
                </c:pt>
                <c:pt idx="58">
                  <c:v>40210.0</c:v>
                </c:pt>
                <c:pt idx="59">
                  <c:v>40238.0</c:v>
                </c:pt>
                <c:pt idx="60">
                  <c:v>40269.0</c:v>
                </c:pt>
                <c:pt idx="61">
                  <c:v>40299.0</c:v>
                </c:pt>
                <c:pt idx="62">
                  <c:v>40330.0</c:v>
                </c:pt>
                <c:pt idx="63">
                  <c:v>40360.0</c:v>
                </c:pt>
                <c:pt idx="64">
                  <c:v>40391.0</c:v>
                </c:pt>
                <c:pt idx="65">
                  <c:v>40422.0</c:v>
                </c:pt>
                <c:pt idx="66">
                  <c:v>40452.0</c:v>
                </c:pt>
                <c:pt idx="67">
                  <c:v>40483.0</c:v>
                </c:pt>
                <c:pt idx="68">
                  <c:v>40513.0</c:v>
                </c:pt>
                <c:pt idx="69">
                  <c:v>40544.0</c:v>
                </c:pt>
                <c:pt idx="70">
                  <c:v>40575.0</c:v>
                </c:pt>
                <c:pt idx="71">
                  <c:v>40603.0</c:v>
                </c:pt>
                <c:pt idx="72">
                  <c:v>40634.0</c:v>
                </c:pt>
                <c:pt idx="73">
                  <c:v>40664.0</c:v>
                </c:pt>
                <c:pt idx="74">
                  <c:v>40695.0</c:v>
                </c:pt>
                <c:pt idx="75">
                  <c:v>40725.0</c:v>
                </c:pt>
                <c:pt idx="76">
                  <c:v>40756.0</c:v>
                </c:pt>
                <c:pt idx="77">
                  <c:v>40787.0</c:v>
                </c:pt>
                <c:pt idx="78">
                  <c:v>40817.0</c:v>
                </c:pt>
                <c:pt idx="79">
                  <c:v>40848.0</c:v>
                </c:pt>
                <c:pt idx="80">
                  <c:v>40878.0</c:v>
                </c:pt>
                <c:pt idx="81">
                  <c:v>40909.0</c:v>
                </c:pt>
                <c:pt idx="82">
                  <c:v>40940.0</c:v>
                </c:pt>
                <c:pt idx="83">
                  <c:v>40969.0</c:v>
                </c:pt>
                <c:pt idx="84">
                  <c:v>41000.0</c:v>
                </c:pt>
                <c:pt idx="85">
                  <c:v>41030.0</c:v>
                </c:pt>
                <c:pt idx="86">
                  <c:v>41061.0</c:v>
                </c:pt>
                <c:pt idx="87">
                  <c:v>41091.0</c:v>
                </c:pt>
                <c:pt idx="88">
                  <c:v>41122.0</c:v>
                </c:pt>
                <c:pt idx="89">
                  <c:v>41153.0</c:v>
                </c:pt>
                <c:pt idx="90">
                  <c:v>41183.0</c:v>
                </c:pt>
                <c:pt idx="91">
                  <c:v>41214.0</c:v>
                </c:pt>
                <c:pt idx="92">
                  <c:v>41244.0</c:v>
                </c:pt>
                <c:pt idx="93">
                  <c:v>41275.0</c:v>
                </c:pt>
                <c:pt idx="94">
                  <c:v>41306.0</c:v>
                </c:pt>
                <c:pt idx="95">
                  <c:v>41334.0</c:v>
                </c:pt>
                <c:pt idx="96">
                  <c:v>41365.0</c:v>
                </c:pt>
                <c:pt idx="97">
                  <c:v>41395.0</c:v>
                </c:pt>
              </c:numCache>
            </c:numRef>
          </c:cat>
          <c:val>
            <c:numRef>
              <c:f>Sheet1!$B$6:$CU$6</c:f>
              <c:numCache>
                <c:formatCode>0</c:formatCode>
                <c:ptCount val="98"/>
                <c:pt idx="0">
                  <c:v>53635.5</c:v>
                </c:pt>
                <c:pt idx="1">
                  <c:v>53635.5</c:v>
                </c:pt>
                <c:pt idx="2">
                  <c:v>53635.5</c:v>
                </c:pt>
                <c:pt idx="3">
                  <c:v>53635.5</c:v>
                </c:pt>
                <c:pt idx="4">
                  <c:v>53635.5</c:v>
                </c:pt>
                <c:pt idx="5">
                  <c:v>53635.5</c:v>
                </c:pt>
                <c:pt idx="6">
                  <c:v>53635.5</c:v>
                </c:pt>
                <c:pt idx="7">
                  <c:v>53635.5</c:v>
                </c:pt>
                <c:pt idx="8">
                  <c:v>53635.5</c:v>
                </c:pt>
                <c:pt idx="9">
                  <c:v>53635.5</c:v>
                </c:pt>
                <c:pt idx="10">
                  <c:v>53635.5</c:v>
                </c:pt>
                <c:pt idx="11">
                  <c:v>53635.5</c:v>
                </c:pt>
                <c:pt idx="12">
                  <c:v>53635.5</c:v>
                </c:pt>
                <c:pt idx="13">
                  <c:v>53635.5</c:v>
                </c:pt>
                <c:pt idx="14">
                  <c:v>53635.5</c:v>
                </c:pt>
                <c:pt idx="15">
                  <c:v>53635.5</c:v>
                </c:pt>
                <c:pt idx="16">
                  <c:v>53635.5</c:v>
                </c:pt>
                <c:pt idx="17">
                  <c:v>53635.5</c:v>
                </c:pt>
                <c:pt idx="18">
                  <c:v>53635.5</c:v>
                </c:pt>
                <c:pt idx="19">
                  <c:v>53635.5</c:v>
                </c:pt>
                <c:pt idx="20">
                  <c:v>53635.5</c:v>
                </c:pt>
                <c:pt idx="21">
                  <c:v>53635.5</c:v>
                </c:pt>
                <c:pt idx="22">
                  <c:v>53635.5</c:v>
                </c:pt>
                <c:pt idx="23">
                  <c:v>53635.5</c:v>
                </c:pt>
                <c:pt idx="24">
                  <c:v>53635.5</c:v>
                </c:pt>
                <c:pt idx="25">
                  <c:v>53635.5</c:v>
                </c:pt>
                <c:pt idx="26">
                  <c:v>53635.5</c:v>
                </c:pt>
                <c:pt idx="27">
                  <c:v>53635.5</c:v>
                </c:pt>
                <c:pt idx="28">
                  <c:v>53635.5</c:v>
                </c:pt>
                <c:pt idx="29">
                  <c:v>53635.5</c:v>
                </c:pt>
                <c:pt idx="30">
                  <c:v>53635.5</c:v>
                </c:pt>
                <c:pt idx="31">
                  <c:v>53635.5</c:v>
                </c:pt>
                <c:pt idx="32">
                  <c:v>53635.5</c:v>
                </c:pt>
                <c:pt idx="33">
                  <c:v>53635.5</c:v>
                </c:pt>
                <c:pt idx="34">
                  <c:v>53635.5</c:v>
                </c:pt>
                <c:pt idx="35">
                  <c:v>53635.5</c:v>
                </c:pt>
                <c:pt idx="36">
                  <c:v>53635.5</c:v>
                </c:pt>
                <c:pt idx="37">
                  <c:v>53635.5</c:v>
                </c:pt>
                <c:pt idx="38">
                  <c:v>53635.5</c:v>
                </c:pt>
                <c:pt idx="39">
                  <c:v>53635.5</c:v>
                </c:pt>
                <c:pt idx="40">
                  <c:v>53635.5</c:v>
                </c:pt>
                <c:pt idx="41">
                  <c:v>53635.5</c:v>
                </c:pt>
                <c:pt idx="42">
                  <c:v>53635.5</c:v>
                </c:pt>
                <c:pt idx="43">
                  <c:v>53635.5</c:v>
                </c:pt>
                <c:pt idx="44">
                  <c:v>53635.5</c:v>
                </c:pt>
                <c:pt idx="45">
                  <c:v>53635.5</c:v>
                </c:pt>
                <c:pt idx="46">
                  <c:v>53635.5</c:v>
                </c:pt>
                <c:pt idx="47">
                  <c:v>53635.5</c:v>
                </c:pt>
                <c:pt idx="48">
                  <c:v>53635.5</c:v>
                </c:pt>
                <c:pt idx="49">
                  <c:v>53635.5</c:v>
                </c:pt>
                <c:pt idx="50">
                  <c:v>53635.5</c:v>
                </c:pt>
                <c:pt idx="51">
                  <c:v>53635.5</c:v>
                </c:pt>
                <c:pt idx="52">
                  <c:v>53635.5</c:v>
                </c:pt>
                <c:pt idx="53">
                  <c:v>53635.5</c:v>
                </c:pt>
                <c:pt idx="54">
                  <c:v>53635.5</c:v>
                </c:pt>
                <c:pt idx="55">
                  <c:v>53635.5</c:v>
                </c:pt>
                <c:pt idx="56">
                  <c:v>53635.5</c:v>
                </c:pt>
                <c:pt idx="57">
                  <c:v>53635.5</c:v>
                </c:pt>
                <c:pt idx="58">
                  <c:v>53635.5</c:v>
                </c:pt>
                <c:pt idx="59">
                  <c:v>53635.5</c:v>
                </c:pt>
                <c:pt idx="60">
                  <c:v>53635.5</c:v>
                </c:pt>
                <c:pt idx="61">
                  <c:v>53635.5</c:v>
                </c:pt>
                <c:pt idx="62">
                  <c:v>53635.5</c:v>
                </c:pt>
                <c:pt idx="63">
                  <c:v>53635.5</c:v>
                </c:pt>
                <c:pt idx="64">
                  <c:v>53635.5</c:v>
                </c:pt>
                <c:pt idx="65">
                  <c:v>53635.5</c:v>
                </c:pt>
                <c:pt idx="66">
                  <c:v>53635.5</c:v>
                </c:pt>
                <c:pt idx="67">
                  <c:v>53635.5</c:v>
                </c:pt>
                <c:pt idx="68">
                  <c:v>53635.5</c:v>
                </c:pt>
                <c:pt idx="69">
                  <c:v>53635.5</c:v>
                </c:pt>
                <c:pt idx="70">
                  <c:v>53635.5</c:v>
                </c:pt>
                <c:pt idx="71">
                  <c:v>53635.5</c:v>
                </c:pt>
                <c:pt idx="72">
                  <c:v>53635.5</c:v>
                </c:pt>
                <c:pt idx="73">
                  <c:v>53635.5</c:v>
                </c:pt>
                <c:pt idx="74">
                  <c:v>53635.5</c:v>
                </c:pt>
                <c:pt idx="75">
                  <c:v>53635.5</c:v>
                </c:pt>
                <c:pt idx="76">
                  <c:v>53635.5</c:v>
                </c:pt>
                <c:pt idx="77">
                  <c:v>53635.5</c:v>
                </c:pt>
                <c:pt idx="78">
                  <c:v>53635.5</c:v>
                </c:pt>
                <c:pt idx="79">
                  <c:v>53635.5</c:v>
                </c:pt>
                <c:pt idx="80">
                  <c:v>53635.5</c:v>
                </c:pt>
                <c:pt idx="81">
                  <c:v>53635.5</c:v>
                </c:pt>
                <c:pt idx="82">
                  <c:v>53635.5</c:v>
                </c:pt>
                <c:pt idx="83">
                  <c:v>53635.5</c:v>
                </c:pt>
                <c:pt idx="84">
                  <c:v>53635.5</c:v>
                </c:pt>
                <c:pt idx="85">
                  <c:v>53635.5</c:v>
                </c:pt>
                <c:pt idx="86">
                  <c:v>53635.5</c:v>
                </c:pt>
                <c:pt idx="87">
                  <c:v>53635.5</c:v>
                </c:pt>
                <c:pt idx="88">
                  <c:v>53635.5</c:v>
                </c:pt>
                <c:pt idx="89">
                  <c:v>53635.5</c:v>
                </c:pt>
                <c:pt idx="90">
                  <c:v>53635.5</c:v>
                </c:pt>
                <c:pt idx="91">
                  <c:v>53635.5</c:v>
                </c:pt>
                <c:pt idx="92">
                  <c:v>53635.5</c:v>
                </c:pt>
                <c:pt idx="93">
                  <c:v>53635.5</c:v>
                </c:pt>
                <c:pt idx="94">
                  <c:v>53635.5</c:v>
                </c:pt>
                <c:pt idx="95">
                  <c:v>53635.5</c:v>
                </c:pt>
                <c:pt idx="96">
                  <c:v>53635.5</c:v>
                </c:pt>
                <c:pt idx="97">
                  <c:v>53635.5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125846200"/>
        <c:axId val="2125849240"/>
      </c:lineChart>
      <c:dateAx>
        <c:axId val="2125846200"/>
        <c:scaling>
          <c:orientation val="minMax"/>
        </c:scaling>
        <c:delete val="0"/>
        <c:axPos val="b"/>
        <c:numFmt formatCode="mmm\-yy" sourceLinked="1"/>
        <c:majorTickMark val="out"/>
        <c:minorTickMark val="none"/>
        <c:tickLblPos val="nextTo"/>
        <c:txPr>
          <a:bodyPr/>
          <a:lstStyle/>
          <a:p>
            <a:pPr>
              <a:defRPr lang="en-GB"/>
            </a:pPr>
            <a:endParaRPr lang="en-US"/>
          </a:p>
        </c:txPr>
        <c:crossAx val="2125849240"/>
        <c:crosses val="autoZero"/>
        <c:auto val="1"/>
        <c:lblOffset val="100"/>
        <c:baseTimeUnit val="months"/>
      </c:dateAx>
      <c:valAx>
        <c:axId val="2125849240"/>
        <c:scaling>
          <c:orientation val="minMax"/>
          <c:min val="45000.0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lang="en-GB"/>
            </a:pPr>
            <a:endParaRPr lang="en-US"/>
          </a:p>
        </c:txPr>
        <c:crossAx val="2125846200"/>
        <c:crosses val="autoZero"/>
        <c:crossBetween val="between"/>
      </c:valAx>
    </c:plotArea>
    <c:legend>
      <c:legendPos val="b"/>
      <c:layout/>
      <c:overlay val="0"/>
      <c:txPr>
        <a:bodyPr/>
        <a:lstStyle/>
        <a:p>
          <a:pPr>
            <a:defRPr lang="en-GB"/>
          </a:pPr>
          <a:endParaRPr lang="en-US"/>
        </a:p>
      </c:txPr>
    </c:legend>
    <c:plotVisOnly val="1"/>
    <c:dispBlanksAs val="gap"/>
    <c:showDLblsOverMax val="0"/>
  </c:chart>
  <c:externalData r:id="rId2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National</c:v>
                </c:pt>
              </c:strCache>
            </c:strRef>
          </c:tx>
          <c:marker>
            <c:symbol val="none"/>
          </c:marker>
          <c:cat>
            <c:strRef>
              <c:f>Sheet1!$A$2:$A$13</c:f>
              <c:strCache>
                <c:ptCount val="12"/>
                <c:pt idx="0">
                  <c:v>April</c:v>
                </c:pt>
                <c:pt idx="1">
                  <c:v>May</c:v>
                </c:pt>
                <c:pt idx="2">
                  <c:v>June</c:v>
                </c:pt>
                <c:pt idx="3">
                  <c:v>July</c:v>
                </c:pt>
                <c:pt idx="4">
                  <c:v>August</c:v>
                </c:pt>
                <c:pt idx="5">
                  <c:v>September</c:v>
                </c:pt>
                <c:pt idx="6">
                  <c:v>October</c:v>
                </c:pt>
                <c:pt idx="7">
                  <c:v>November</c:v>
                </c:pt>
                <c:pt idx="8">
                  <c:v>December</c:v>
                </c:pt>
                <c:pt idx="9">
                  <c:v>January</c:v>
                </c:pt>
                <c:pt idx="10">
                  <c:v>February</c:v>
                </c:pt>
                <c:pt idx="11">
                  <c:v>March</c:v>
                </c:pt>
              </c:strCache>
            </c:strRef>
          </c:cat>
          <c:val>
            <c:numRef>
              <c:f>Sheet1!$B$2:$B$13</c:f>
              <c:numCache>
                <c:formatCode>0.00%</c:formatCode>
                <c:ptCount val="12"/>
                <c:pt idx="0">
                  <c:v>0.325825909910919</c:v>
                </c:pt>
                <c:pt idx="1">
                  <c:v>0.334211407344147</c:v>
                </c:pt>
                <c:pt idx="2">
                  <c:v>0.343921562313848</c:v>
                </c:pt>
                <c:pt idx="3">
                  <c:v>0.343449750758731</c:v>
                </c:pt>
                <c:pt idx="4">
                  <c:v>0.342063257585084</c:v>
                </c:pt>
                <c:pt idx="5">
                  <c:v>0.337112886293551</c:v>
                </c:pt>
                <c:pt idx="6">
                  <c:v>0.330388727033047</c:v>
                </c:pt>
                <c:pt idx="7">
                  <c:v>0.332390814652367</c:v>
                </c:pt>
                <c:pt idx="8">
                  <c:v>0.344180437246542</c:v>
                </c:pt>
                <c:pt idx="9">
                  <c:v>0.339283849883085</c:v>
                </c:pt>
                <c:pt idx="10">
                  <c:v>0.343329078396869</c:v>
                </c:pt>
                <c:pt idx="11">
                  <c:v>0.348695460779168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EMAS</c:v>
                </c:pt>
              </c:strCache>
            </c:strRef>
          </c:tx>
          <c:marker>
            <c:symbol val="none"/>
          </c:marker>
          <c:cat>
            <c:strRef>
              <c:f>Sheet1!$A$2:$A$13</c:f>
              <c:strCache>
                <c:ptCount val="12"/>
                <c:pt idx="0">
                  <c:v>April</c:v>
                </c:pt>
                <c:pt idx="1">
                  <c:v>May</c:v>
                </c:pt>
                <c:pt idx="2">
                  <c:v>June</c:v>
                </c:pt>
                <c:pt idx="3">
                  <c:v>July</c:v>
                </c:pt>
                <c:pt idx="4">
                  <c:v>August</c:v>
                </c:pt>
                <c:pt idx="5">
                  <c:v>September</c:v>
                </c:pt>
                <c:pt idx="6">
                  <c:v>October</c:v>
                </c:pt>
                <c:pt idx="7">
                  <c:v>November</c:v>
                </c:pt>
                <c:pt idx="8">
                  <c:v>December</c:v>
                </c:pt>
                <c:pt idx="9">
                  <c:v>January</c:v>
                </c:pt>
                <c:pt idx="10">
                  <c:v>February</c:v>
                </c:pt>
                <c:pt idx="11">
                  <c:v>March</c:v>
                </c:pt>
              </c:strCache>
            </c:strRef>
          </c:cat>
          <c:val>
            <c:numRef>
              <c:f>Sheet1!$C$2:$C$13</c:f>
              <c:numCache>
                <c:formatCode>0.00%</c:formatCode>
                <c:ptCount val="12"/>
                <c:pt idx="0">
                  <c:v>0.410551181102362</c:v>
                </c:pt>
                <c:pt idx="1">
                  <c:v>0.405844229162433</c:v>
                </c:pt>
                <c:pt idx="2">
                  <c:v>0.405231640516201</c:v>
                </c:pt>
                <c:pt idx="3">
                  <c:v>0.402682279256587</c:v>
                </c:pt>
                <c:pt idx="4">
                  <c:v>0.403452325035228</c:v>
                </c:pt>
                <c:pt idx="5">
                  <c:v>0.401397098334229</c:v>
                </c:pt>
                <c:pt idx="6">
                  <c:v>0.398340795364763</c:v>
                </c:pt>
                <c:pt idx="7">
                  <c:v>0.392282659228266</c:v>
                </c:pt>
                <c:pt idx="8">
                  <c:v>0.403138550485236</c:v>
                </c:pt>
                <c:pt idx="9">
                  <c:v>0.396405435470151</c:v>
                </c:pt>
                <c:pt idx="10">
                  <c:v>0.395034420494301</c:v>
                </c:pt>
                <c:pt idx="11">
                  <c:v>0.396270008117728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EEAST</c:v>
                </c:pt>
              </c:strCache>
            </c:strRef>
          </c:tx>
          <c:marker>
            <c:symbol val="none"/>
          </c:marker>
          <c:cat>
            <c:strRef>
              <c:f>Sheet1!$A$2:$A$13</c:f>
              <c:strCache>
                <c:ptCount val="12"/>
                <c:pt idx="0">
                  <c:v>April</c:v>
                </c:pt>
                <c:pt idx="1">
                  <c:v>May</c:v>
                </c:pt>
                <c:pt idx="2">
                  <c:v>June</c:v>
                </c:pt>
                <c:pt idx="3">
                  <c:v>July</c:v>
                </c:pt>
                <c:pt idx="4">
                  <c:v>August</c:v>
                </c:pt>
                <c:pt idx="5">
                  <c:v>September</c:v>
                </c:pt>
                <c:pt idx="6">
                  <c:v>October</c:v>
                </c:pt>
                <c:pt idx="7">
                  <c:v>November</c:v>
                </c:pt>
                <c:pt idx="8">
                  <c:v>December</c:v>
                </c:pt>
                <c:pt idx="9">
                  <c:v>January</c:v>
                </c:pt>
                <c:pt idx="10">
                  <c:v>February</c:v>
                </c:pt>
                <c:pt idx="11">
                  <c:v>March</c:v>
                </c:pt>
              </c:strCache>
            </c:strRef>
          </c:cat>
          <c:val>
            <c:numRef>
              <c:f>Sheet1!$D$2:$D$13</c:f>
              <c:numCache>
                <c:formatCode>0.00%</c:formatCode>
                <c:ptCount val="12"/>
                <c:pt idx="0">
                  <c:v>0.39995781642475</c:v>
                </c:pt>
                <c:pt idx="1">
                  <c:v>0.490227052128733</c:v>
                </c:pt>
                <c:pt idx="2">
                  <c:v>0.504470880957933</c:v>
                </c:pt>
                <c:pt idx="3">
                  <c:v>0.507980973509561</c:v>
                </c:pt>
                <c:pt idx="4">
                  <c:v>0.472043277961501</c:v>
                </c:pt>
                <c:pt idx="5">
                  <c:v>0.463523200246647</c:v>
                </c:pt>
                <c:pt idx="6">
                  <c:v>0.458903347792237</c:v>
                </c:pt>
                <c:pt idx="7">
                  <c:v>0.459733426189232</c:v>
                </c:pt>
                <c:pt idx="8">
                  <c:v>0.469013247579433</c:v>
                </c:pt>
                <c:pt idx="9">
                  <c:v>0.454158139534884</c:v>
                </c:pt>
                <c:pt idx="10">
                  <c:v>0.472994020035764</c:v>
                </c:pt>
                <c:pt idx="11">
                  <c:v>0.467353326539525</c:v>
                </c:pt>
              </c:numCache>
            </c:numRef>
          </c:val>
          <c:smooth val="0"/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GWAS</c:v>
                </c:pt>
              </c:strCache>
            </c:strRef>
          </c:tx>
          <c:marker>
            <c:symbol val="none"/>
          </c:marker>
          <c:cat>
            <c:strRef>
              <c:f>Sheet1!$A$2:$A$13</c:f>
              <c:strCache>
                <c:ptCount val="12"/>
                <c:pt idx="0">
                  <c:v>April</c:v>
                </c:pt>
                <c:pt idx="1">
                  <c:v>May</c:v>
                </c:pt>
                <c:pt idx="2">
                  <c:v>June</c:v>
                </c:pt>
                <c:pt idx="3">
                  <c:v>July</c:v>
                </c:pt>
                <c:pt idx="4">
                  <c:v>August</c:v>
                </c:pt>
                <c:pt idx="5">
                  <c:v>September</c:v>
                </c:pt>
                <c:pt idx="6">
                  <c:v>October</c:v>
                </c:pt>
                <c:pt idx="7">
                  <c:v>November</c:v>
                </c:pt>
                <c:pt idx="8">
                  <c:v>December</c:v>
                </c:pt>
                <c:pt idx="9">
                  <c:v>January</c:v>
                </c:pt>
                <c:pt idx="10">
                  <c:v>February</c:v>
                </c:pt>
                <c:pt idx="11">
                  <c:v>March</c:v>
                </c:pt>
              </c:strCache>
            </c:strRef>
          </c:cat>
          <c:val>
            <c:numRef>
              <c:f>Sheet1!$E$2:$E$13</c:f>
              <c:numCache>
                <c:formatCode>0.00%</c:formatCode>
                <c:ptCount val="12"/>
                <c:pt idx="0">
                  <c:v>0.422458111195735</c:v>
                </c:pt>
                <c:pt idx="1">
                  <c:v>0.461359132766057</c:v>
                </c:pt>
                <c:pt idx="2">
                  <c:v>0.429551800842444</c:v>
                </c:pt>
                <c:pt idx="3">
                  <c:v>0.432593270771344</c:v>
                </c:pt>
                <c:pt idx="4">
                  <c:v>0.458827104223641</c:v>
                </c:pt>
                <c:pt idx="5">
                  <c:v>0.447345106609178</c:v>
                </c:pt>
                <c:pt idx="6">
                  <c:v>0.454259216853675</c:v>
                </c:pt>
                <c:pt idx="7">
                  <c:v>0.461462450592885</c:v>
                </c:pt>
                <c:pt idx="8">
                  <c:v>0.481846358202347</c:v>
                </c:pt>
                <c:pt idx="9">
                  <c:v>0.476957706432887</c:v>
                </c:pt>
                <c:pt idx="10">
                  <c:v>0.491332312404288</c:v>
                </c:pt>
                <c:pt idx="11">
                  <c:v>0.489054015432981</c:v>
                </c:pt>
              </c:numCache>
            </c:numRef>
          </c:val>
          <c:smooth val="0"/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IOW</c:v>
                </c:pt>
              </c:strCache>
            </c:strRef>
          </c:tx>
          <c:marker>
            <c:symbol val="none"/>
          </c:marker>
          <c:cat>
            <c:strRef>
              <c:f>Sheet1!$A$2:$A$13</c:f>
              <c:strCache>
                <c:ptCount val="12"/>
                <c:pt idx="0">
                  <c:v>April</c:v>
                </c:pt>
                <c:pt idx="1">
                  <c:v>May</c:v>
                </c:pt>
                <c:pt idx="2">
                  <c:v>June</c:v>
                </c:pt>
                <c:pt idx="3">
                  <c:v>July</c:v>
                </c:pt>
                <c:pt idx="4">
                  <c:v>August</c:v>
                </c:pt>
                <c:pt idx="5">
                  <c:v>September</c:v>
                </c:pt>
                <c:pt idx="6">
                  <c:v>October</c:v>
                </c:pt>
                <c:pt idx="7">
                  <c:v>November</c:v>
                </c:pt>
                <c:pt idx="8">
                  <c:v>December</c:v>
                </c:pt>
                <c:pt idx="9">
                  <c:v>January</c:v>
                </c:pt>
                <c:pt idx="10">
                  <c:v>February</c:v>
                </c:pt>
                <c:pt idx="11">
                  <c:v>March</c:v>
                </c:pt>
              </c:strCache>
            </c:strRef>
          </c:cat>
          <c:val>
            <c:numRef>
              <c:f>Sheet1!$F$2:$F$13</c:f>
              <c:numCache>
                <c:formatCode>0.00%</c:formatCode>
                <c:ptCount val="12"/>
                <c:pt idx="0">
                  <c:v>0.0839460784313727</c:v>
                </c:pt>
                <c:pt idx="1">
                  <c:v>0.32655737704918</c:v>
                </c:pt>
                <c:pt idx="2">
                  <c:v>0.322419928825623</c:v>
                </c:pt>
                <c:pt idx="3">
                  <c:v>0.301096067053514</c:v>
                </c:pt>
                <c:pt idx="4">
                  <c:v>0.328580686973429</c:v>
                </c:pt>
                <c:pt idx="5">
                  <c:v>0.29818670248489</c:v>
                </c:pt>
                <c:pt idx="6">
                  <c:v>0.373226403454658</c:v>
                </c:pt>
                <c:pt idx="7">
                  <c:v>0.414550446122169</c:v>
                </c:pt>
                <c:pt idx="8">
                  <c:v>0.45321992709599</c:v>
                </c:pt>
                <c:pt idx="9">
                  <c:v>0.420394736842105</c:v>
                </c:pt>
                <c:pt idx="10">
                  <c:v>0.436232831916285</c:v>
                </c:pt>
                <c:pt idx="11">
                  <c:v>0.423462986198244</c:v>
                </c:pt>
              </c:numCache>
            </c:numRef>
          </c:val>
          <c:smooth val="0"/>
        </c:ser>
        <c:ser>
          <c:idx val="5"/>
          <c:order val="5"/>
          <c:tx>
            <c:strRef>
              <c:f>Sheet1!$G$1</c:f>
              <c:strCache>
                <c:ptCount val="1"/>
                <c:pt idx="0">
                  <c:v>LAS</c:v>
                </c:pt>
              </c:strCache>
            </c:strRef>
          </c:tx>
          <c:spPr>
            <a:ln w="57150">
              <a:solidFill>
                <a:srgbClr val="FF0000"/>
              </a:solidFill>
            </a:ln>
          </c:spPr>
          <c:marker>
            <c:symbol val="none"/>
          </c:marker>
          <c:cat>
            <c:strRef>
              <c:f>Sheet1!$A$2:$A$13</c:f>
              <c:strCache>
                <c:ptCount val="12"/>
                <c:pt idx="0">
                  <c:v>April</c:v>
                </c:pt>
                <c:pt idx="1">
                  <c:v>May</c:v>
                </c:pt>
                <c:pt idx="2">
                  <c:v>June</c:v>
                </c:pt>
                <c:pt idx="3">
                  <c:v>July</c:v>
                </c:pt>
                <c:pt idx="4">
                  <c:v>August</c:v>
                </c:pt>
                <c:pt idx="5">
                  <c:v>September</c:v>
                </c:pt>
                <c:pt idx="6">
                  <c:v>October</c:v>
                </c:pt>
                <c:pt idx="7">
                  <c:v>November</c:v>
                </c:pt>
                <c:pt idx="8">
                  <c:v>December</c:v>
                </c:pt>
                <c:pt idx="9">
                  <c:v>January</c:v>
                </c:pt>
                <c:pt idx="10">
                  <c:v>February</c:v>
                </c:pt>
                <c:pt idx="11">
                  <c:v>March</c:v>
                </c:pt>
              </c:strCache>
            </c:strRef>
          </c:cat>
          <c:val>
            <c:numRef>
              <c:f>Sheet1!$G$2:$G$13</c:f>
              <c:numCache>
                <c:formatCode>0.00%</c:formatCode>
                <c:ptCount val="12"/>
                <c:pt idx="0">
                  <c:v>0.26409879855225</c:v>
                </c:pt>
                <c:pt idx="1">
                  <c:v>0.263535059146237</c:v>
                </c:pt>
                <c:pt idx="2">
                  <c:v>0.279401307890473</c:v>
                </c:pt>
                <c:pt idx="3">
                  <c:v>0.278607077019918</c:v>
                </c:pt>
                <c:pt idx="4">
                  <c:v>0.281844616851072</c:v>
                </c:pt>
                <c:pt idx="5">
                  <c:v>0.278398902434622</c:v>
                </c:pt>
                <c:pt idx="6">
                  <c:v>0.275476463834673</c:v>
                </c:pt>
                <c:pt idx="7">
                  <c:v>0.280209555642475</c:v>
                </c:pt>
                <c:pt idx="8">
                  <c:v>0.308789840083628</c:v>
                </c:pt>
                <c:pt idx="9">
                  <c:v>0.3170534145618</c:v>
                </c:pt>
                <c:pt idx="10">
                  <c:v>0.311495902588083</c:v>
                </c:pt>
                <c:pt idx="11">
                  <c:v>0.313984283892625</c:v>
                </c:pt>
              </c:numCache>
            </c:numRef>
          </c:val>
          <c:smooth val="0"/>
        </c:ser>
        <c:ser>
          <c:idx val="6"/>
          <c:order val="6"/>
          <c:tx>
            <c:strRef>
              <c:f>Sheet1!$H$1</c:f>
              <c:strCache>
                <c:ptCount val="1"/>
                <c:pt idx="0">
                  <c:v>NEAS</c:v>
                </c:pt>
              </c:strCache>
            </c:strRef>
          </c:tx>
          <c:marker>
            <c:symbol val="none"/>
          </c:marker>
          <c:cat>
            <c:strRef>
              <c:f>Sheet1!$A$2:$A$13</c:f>
              <c:strCache>
                <c:ptCount val="12"/>
                <c:pt idx="0">
                  <c:v>April</c:v>
                </c:pt>
                <c:pt idx="1">
                  <c:v>May</c:v>
                </c:pt>
                <c:pt idx="2">
                  <c:v>June</c:v>
                </c:pt>
                <c:pt idx="3">
                  <c:v>July</c:v>
                </c:pt>
                <c:pt idx="4">
                  <c:v>August</c:v>
                </c:pt>
                <c:pt idx="5">
                  <c:v>September</c:v>
                </c:pt>
                <c:pt idx="6">
                  <c:v>October</c:v>
                </c:pt>
                <c:pt idx="7">
                  <c:v>November</c:v>
                </c:pt>
                <c:pt idx="8">
                  <c:v>December</c:v>
                </c:pt>
                <c:pt idx="9">
                  <c:v>January</c:v>
                </c:pt>
                <c:pt idx="10">
                  <c:v>February</c:v>
                </c:pt>
                <c:pt idx="11">
                  <c:v>March</c:v>
                </c:pt>
              </c:strCache>
            </c:strRef>
          </c:cat>
          <c:val>
            <c:numRef>
              <c:f>Sheet1!$H$2:$H$13</c:f>
              <c:numCache>
                <c:formatCode>0.00%</c:formatCode>
                <c:ptCount val="12"/>
                <c:pt idx="0">
                  <c:v>0.351670709758197</c:v>
                </c:pt>
                <c:pt idx="1">
                  <c:v>0.334783453097689</c:v>
                </c:pt>
                <c:pt idx="2">
                  <c:v>0.338084721943385</c:v>
                </c:pt>
                <c:pt idx="3">
                  <c:v>0.337467462869393</c:v>
                </c:pt>
                <c:pt idx="4">
                  <c:v>0.329094232489402</c:v>
                </c:pt>
                <c:pt idx="5">
                  <c:v>0.31951944900994</c:v>
                </c:pt>
                <c:pt idx="6">
                  <c:v>0.325150684931507</c:v>
                </c:pt>
                <c:pt idx="7">
                  <c:v>0.326006757019145</c:v>
                </c:pt>
                <c:pt idx="8">
                  <c:v>0.322383445174437</c:v>
                </c:pt>
                <c:pt idx="9">
                  <c:v>0.326676657924317</c:v>
                </c:pt>
                <c:pt idx="10">
                  <c:v>0.335968685811728</c:v>
                </c:pt>
                <c:pt idx="11">
                  <c:v>0.341481533889911</c:v>
                </c:pt>
              </c:numCache>
            </c:numRef>
          </c:val>
          <c:smooth val="0"/>
        </c:ser>
        <c:ser>
          <c:idx val="7"/>
          <c:order val="7"/>
          <c:tx>
            <c:strRef>
              <c:f>Sheet1!$I$1</c:f>
              <c:strCache>
                <c:ptCount val="1"/>
                <c:pt idx="0">
                  <c:v>NWAS</c:v>
                </c:pt>
              </c:strCache>
            </c:strRef>
          </c:tx>
          <c:marker>
            <c:symbol val="none"/>
          </c:marker>
          <c:cat>
            <c:strRef>
              <c:f>Sheet1!$A$2:$A$13</c:f>
              <c:strCache>
                <c:ptCount val="12"/>
                <c:pt idx="0">
                  <c:v>April</c:v>
                </c:pt>
                <c:pt idx="1">
                  <c:v>May</c:v>
                </c:pt>
                <c:pt idx="2">
                  <c:v>June</c:v>
                </c:pt>
                <c:pt idx="3">
                  <c:v>July</c:v>
                </c:pt>
                <c:pt idx="4">
                  <c:v>August</c:v>
                </c:pt>
                <c:pt idx="5">
                  <c:v>September</c:v>
                </c:pt>
                <c:pt idx="6">
                  <c:v>October</c:v>
                </c:pt>
                <c:pt idx="7">
                  <c:v>November</c:v>
                </c:pt>
                <c:pt idx="8">
                  <c:v>December</c:v>
                </c:pt>
                <c:pt idx="9">
                  <c:v>January</c:v>
                </c:pt>
                <c:pt idx="10">
                  <c:v>February</c:v>
                </c:pt>
                <c:pt idx="11">
                  <c:v>March</c:v>
                </c:pt>
              </c:strCache>
            </c:strRef>
          </c:cat>
          <c:val>
            <c:numRef>
              <c:f>Sheet1!$I$2:$I$13</c:f>
              <c:numCache>
                <c:formatCode>0.00%</c:formatCode>
                <c:ptCount val="12"/>
                <c:pt idx="0">
                  <c:v>0.167197522999659</c:v>
                </c:pt>
                <c:pt idx="1">
                  <c:v>0.172910999970753</c:v>
                </c:pt>
                <c:pt idx="2">
                  <c:v>0.204294478527607</c:v>
                </c:pt>
                <c:pt idx="3">
                  <c:v>0.20087458653361</c:v>
                </c:pt>
                <c:pt idx="4">
                  <c:v>0.200188481983773</c:v>
                </c:pt>
                <c:pt idx="5">
                  <c:v>0.195462072571977</c:v>
                </c:pt>
                <c:pt idx="6">
                  <c:v>0.192615469082424</c:v>
                </c:pt>
                <c:pt idx="7">
                  <c:v>0.192906929069291</c:v>
                </c:pt>
                <c:pt idx="8">
                  <c:v>0.198408824033882</c:v>
                </c:pt>
                <c:pt idx="9">
                  <c:v>0.188341376682753</c:v>
                </c:pt>
                <c:pt idx="10">
                  <c:v>0.190892967860078</c:v>
                </c:pt>
                <c:pt idx="11">
                  <c:v>0.213133780482868</c:v>
                </c:pt>
              </c:numCache>
            </c:numRef>
          </c:val>
          <c:smooth val="0"/>
        </c:ser>
        <c:ser>
          <c:idx val="8"/>
          <c:order val="8"/>
          <c:tx>
            <c:strRef>
              <c:f>Sheet1!$J$1</c:f>
              <c:strCache>
                <c:ptCount val="1"/>
                <c:pt idx="0">
                  <c:v>SCAS</c:v>
                </c:pt>
              </c:strCache>
            </c:strRef>
          </c:tx>
          <c:marker>
            <c:symbol val="none"/>
          </c:marker>
          <c:cat>
            <c:strRef>
              <c:f>Sheet1!$A$2:$A$13</c:f>
              <c:strCache>
                <c:ptCount val="12"/>
                <c:pt idx="0">
                  <c:v>April</c:v>
                </c:pt>
                <c:pt idx="1">
                  <c:v>May</c:v>
                </c:pt>
                <c:pt idx="2">
                  <c:v>June</c:v>
                </c:pt>
                <c:pt idx="3">
                  <c:v>July</c:v>
                </c:pt>
                <c:pt idx="4">
                  <c:v>August</c:v>
                </c:pt>
                <c:pt idx="5">
                  <c:v>September</c:v>
                </c:pt>
                <c:pt idx="6">
                  <c:v>October</c:v>
                </c:pt>
                <c:pt idx="7">
                  <c:v>November</c:v>
                </c:pt>
                <c:pt idx="8">
                  <c:v>December</c:v>
                </c:pt>
                <c:pt idx="9">
                  <c:v>January</c:v>
                </c:pt>
                <c:pt idx="10">
                  <c:v>February</c:v>
                </c:pt>
                <c:pt idx="11">
                  <c:v>March</c:v>
                </c:pt>
              </c:strCache>
            </c:strRef>
          </c:cat>
          <c:val>
            <c:numRef>
              <c:f>Sheet1!$J$2:$J$13</c:f>
              <c:numCache>
                <c:formatCode>0.00%</c:formatCode>
                <c:ptCount val="12"/>
                <c:pt idx="0">
                  <c:v>0.482863670982483</c:v>
                </c:pt>
                <c:pt idx="1">
                  <c:v>0.474362489717577</c:v>
                </c:pt>
                <c:pt idx="2">
                  <c:v>0.471974874024988</c:v>
                </c:pt>
                <c:pt idx="3">
                  <c:v>0.404850622130548</c:v>
                </c:pt>
                <c:pt idx="4">
                  <c:v>0.387848990342406</c:v>
                </c:pt>
                <c:pt idx="5">
                  <c:v>0.384147807273602</c:v>
                </c:pt>
                <c:pt idx="6">
                  <c:v>0.397220072239423</c:v>
                </c:pt>
                <c:pt idx="7">
                  <c:v>0.402865271286324</c:v>
                </c:pt>
                <c:pt idx="8">
                  <c:v>0.409449541284404</c:v>
                </c:pt>
                <c:pt idx="9">
                  <c:v>0.402358093313121</c:v>
                </c:pt>
                <c:pt idx="10">
                  <c:v>0.411814690187282</c:v>
                </c:pt>
                <c:pt idx="11">
                  <c:v>0.420225209769488</c:v>
                </c:pt>
              </c:numCache>
            </c:numRef>
          </c:val>
          <c:smooth val="0"/>
        </c:ser>
        <c:ser>
          <c:idx val="9"/>
          <c:order val="9"/>
          <c:tx>
            <c:strRef>
              <c:f>Sheet1!$K$1</c:f>
              <c:strCache>
                <c:ptCount val="1"/>
                <c:pt idx="0">
                  <c:v>SECAMB</c:v>
                </c:pt>
              </c:strCache>
            </c:strRef>
          </c:tx>
          <c:marker>
            <c:symbol val="none"/>
          </c:marker>
          <c:cat>
            <c:strRef>
              <c:f>Sheet1!$A$2:$A$13</c:f>
              <c:strCache>
                <c:ptCount val="12"/>
                <c:pt idx="0">
                  <c:v>April</c:v>
                </c:pt>
                <c:pt idx="1">
                  <c:v>May</c:v>
                </c:pt>
                <c:pt idx="2">
                  <c:v>June</c:v>
                </c:pt>
                <c:pt idx="3">
                  <c:v>July</c:v>
                </c:pt>
                <c:pt idx="4">
                  <c:v>August</c:v>
                </c:pt>
                <c:pt idx="5">
                  <c:v>September</c:v>
                </c:pt>
                <c:pt idx="6">
                  <c:v>October</c:v>
                </c:pt>
                <c:pt idx="7">
                  <c:v>November</c:v>
                </c:pt>
                <c:pt idx="8">
                  <c:v>December</c:v>
                </c:pt>
                <c:pt idx="9">
                  <c:v>January</c:v>
                </c:pt>
                <c:pt idx="10">
                  <c:v>February</c:v>
                </c:pt>
                <c:pt idx="11">
                  <c:v>March</c:v>
                </c:pt>
              </c:strCache>
            </c:strRef>
          </c:cat>
          <c:val>
            <c:numRef>
              <c:f>Sheet1!$K$2:$K$13</c:f>
              <c:numCache>
                <c:formatCode>0.00%</c:formatCode>
                <c:ptCount val="12"/>
                <c:pt idx="0">
                  <c:v>0.363296981763881</c:v>
                </c:pt>
                <c:pt idx="1">
                  <c:v>0.365686960052331</c:v>
                </c:pt>
                <c:pt idx="2">
                  <c:v>0.370866577503113</c:v>
                </c:pt>
                <c:pt idx="3">
                  <c:v>0.371995843374826</c:v>
                </c:pt>
                <c:pt idx="4">
                  <c:v>0.380452914695734</c:v>
                </c:pt>
                <c:pt idx="5">
                  <c:v>0.391129772393539</c:v>
                </c:pt>
                <c:pt idx="6">
                  <c:v>0.377813469928158</c:v>
                </c:pt>
                <c:pt idx="7">
                  <c:v>0.375893792412443</c:v>
                </c:pt>
                <c:pt idx="8">
                  <c:v>0.389710144927536</c:v>
                </c:pt>
                <c:pt idx="9">
                  <c:v>0.381266144214352</c:v>
                </c:pt>
                <c:pt idx="10">
                  <c:v>0.383827157749673</c:v>
                </c:pt>
                <c:pt idx="11">
                  <c:v>0.390651258324862</c:v>
                </c:pt>
              </c:numCache>
            </c:numRef>
          </c:val>
          <c:smooth val="0"/>
        </c:ser>
        <c:ser>
          <c:idx val="10"/>
          <c:order val="10"/>
          <c:tx>
            <c:strRef>
              <c:f>Sheet1!$L$1</c:f>
              <c:strCache>
                <c:ptCount val="1"/>
                <c:pt idx="0">
                  <c:v>SWAS</c:v>
                </c:pt>
              </c:strCache>
            </c:strRef>
          </c:tx>
          <c:marker>
            <c:symbol val="none"/>
          </c:marker>
          <c:cat>
            <c:strRef>
              <c:f>Sheet1!$A$2:$A$13</c:f>
              <c:strCache>
                <c:ptCount val="12"/>
                <c:pt idx="0">
                  <c:v>April</c:v>
                </c:pt>
                <c:pt idx="1">
                  <c:v>May</c:v>
                </c:pt>
                <c:pt idx="2">
                  <c:v>June</c:v>
                </c:pt>
                <c:pt idx="3">
                  <c:v>July</c:v>
                </c:pt>
                <c:pt idx="4">
                  <c:v>August</c:v>
                </c:pt>
                <c:pt idx="5">
                  <c:v>September</c:v>
                </c:pt>
                <c:pt idx="6">
                  <c:v>October</c:v>
                </c:pt>
                <c:pt idx="7">
                  <c:v>November</c:v>
                </c:pt>
                <c:pt idx="8">
                  <c:v>December</c:v>
                </c:pt>
                <c:pt idx="9">
                  <c:v>January</c:v>
                </c:pt>
                <c:pt idx="10">
                  <c:v>February</c:v>
                </c:pt>
                <c:pt idx="11">
                  <c:v>March</c:v>
                </c:pt>
              </c:strCache>
            </c:strRef>
          </c:cat>
          <c:val>
            <c:numRef>
              <c:f>Sheet1!$L$2:$L$13</c:f>
              <c:numCache>
                <c:formatCode>0.00%</c:formatCode>
                <c:ptCount val="12"/>
                <c:pt idx="0">
                  <c:v>0.463744786712519</c:v>
                </c:pt>
                <c:pt idx="1">
                  <c:v>0.453196763140629</c:v>
                </c:pt>
                <c:pt idx="2">
                  <c:v>0.462374049518673</c:v>
                </c:pt>
                <c:pt idx="3">
                  <c:v>0.525167181994677</c:v>
                </c:pt>
                <c:pt idx="4">
                  <c:v>0.540891844171457</c:v>
                </c:pt>
                <c:pt idx="5">
                  <c:v>0.528547387431761</c:v>
                </c:pt>
                <c:pt idx="6">
                  <c:v>0.461345040909998</c:v>
                </c:pt>
                <c:pt idx="7">
                  <c:v>0.484527342094108</c:v>
                </c:pt>
                <c:pt idx="8">
                  <c:v>0.480903751917106</c:v>
                </c:pt>
                <c:pt idx="9">
                  <c:v>0.481607357057177</c:v>
                </c:pt>
                <c:pt idx="10">
                  <c:v>0.482049820905243</c:v>
                </c:pt>
                <c:pt idx="11">
                  <c:v>0.482338703577642</c:v>
                </c:pt>
              </c:numCache>
            </c:numRef>
          </c:val>
          <c:smooth val="0"/>
        </c:ser>
        <c:ser>
          <c:idx val="11"/>
          <c:order val="11"/>
          <c:tx>
            <c:strRef>
              <c:f>Sheet1!$M$1</c:f>
              <c:strCache>
                <c:ptCount val="1"/>
                <c:pt idx="0">
                  <c:v>WMAS</c:v>
                </c:pt>
              </c:strCache>
            </c:strRef>
          </c:tx>
          <c:marker>
            <c:symbol val="none"/>
          </c:marker>
          <c:cat>
            <c:strRef>
              <c:f>Sheet1!$A$2:$A$13</c:f>
              <c:strCache>
                <c:ptCount val="12"/>
                <c:pt idx="0">
                  <c:v>April</c:v>
                </c:pt>
                <c:pt idx="1">
                  <c:v>May</c:v>
                </c:pt>
                <c:pt idx="2">
                  <c:v>June</c:v>
                </c:pt>
                <c:pt idx="3">
                  <c:v>July</c:v>
                </c:pt>
                <c:pt idx="4">
                  <c:v>August</c:v>
                </c:pt>
                <c:pt idx="5">
                  <c:v>September</c:v>
                </c:pt>
                <c:pt idx="6">
                  <c:v>October</c:v>
                </c:pt>
                <c:pt idx="7">
                  <c:v>November</c:v>
                </c:pt>
                <c:pt idx="8">
                  <c:v>December</c:v>
                </c:pt>
                <c:pt idx="9">
                  <c:v>January</c:v>
                </c:pt>
                <c:pt idx="10">
                  <c:v>February</c:v>
                </c:pt>
                <c:pt idx="11">
                  <c:v>March</c:v>
                </c:pt>
              </c:strCache>
            </c:strRef>
          </c:cat>
          <c:val>
            <c:numRef>
              <c:f>Sheet1!$M$2:$M$13</c:f>
              <c:numCache>
                <c:formatCode>0.00%</c:formatCode>
                <c:ptCount val="12"/>
                <c:pt idx="0">
                  <c:v>0.328710274329447</c:v>
                </c:pt>
                <c:pt idx="1">
                  <c:v>0.328716198101911</c:v>
                </c:pt>
                <c:pt idx="2">
                  <c:v>0.33417766999012</c:v>
                </c:pt>
                <c:pt idx="3">
                  <c:v>0.341067693227162</c:v>
                </c:pt>
                <c:pt idx="4">
                  <c:v>0.338682324622987</c:v>
                </c:pt>
                <c:pt idx="5">
                  <c:v>0.336914505562311</c:v>
                </c:pt>
                <c:pt idx="6">
                  <c:v>0.328244675270171</c:v>
                </c:pt>
                <c:pt idx="7">
                  <c:v>0.328319568269249</c:v>
                </c:pt>
                <c:pt idx="8">
                  <c:v>0.337011730059726</c:v>
                </c:pt>
                <c:pt idx="9">
                  <c:v>0.33164504625562</c:v>
                </c:pt>
                <c:pt idx="10">
                  <c:v>0.337344227709142</c:v>
                </c:pt>
                <c:pt idx="11">
                  <c:v>0.342706736856134</c:v>
                </c:pt>
              </c:numCache>
            </c:numRef>
          </c:val>
          <c:smooth val="0"/>
        </c:ser>
        <c:ser>
          <c:idx val="12"/>
          <c:order val="12"/>
          <c:tx>
            <c:strRef>
              <c:f>Sheet1!$N$1</c:f>
              <c:strCache>
                <c:ptCount val="1"/>
                <c:pt idx="0">
                  <c:v>YAS</c:v>
                </c:pt>
              </c:strCache>
            </c:strRef>
          </c:tx>
          <c:marker>
            <c:symbol val="none"/>
          </c:marker>
          <c:cat>
            <c:strRef>
              <c:f>Sheet1!$A$2:$A$13</c:f>
              <c:strCache>
                <c:ptCount val="12"/>
                <c:pt idx="0">
                  <c:v>April</c:v>
                </c:pt>
                <c:pt idx="1">
                  <c:v>May</c:v>
                </c:pt>
                <c:pt idx="2">
                  <c:v>June</c:v>
                </c:pt>
                <c:pt idx="3">
                  <c:v>July</c:v>
                </c:pt>
                <c:pt idx="4">
                  <c:v>August</c:v>
                </c:pt>
                <c:pt idx="5">
                  <c:v>September</c:v>
                </c:pt>
                <c:pt idx="6">
                  <c:v>October</c:v>
                </c:pt>
                <c:pt idx="7">
                  <c:v>November</c:v>
                </c:pt>
                <c:pt idx="8">
                  <c:v>December</c:v>
                </c:pt>
                <c:pt idx="9">
                  <c:v>January</c:v>
                </c:pt>
                <c:pt idx="10">
                  <c:v>February</c:v>
                </c:pt>
                <c:pt idx="11">
                  <c:v>March</c:v>
                </c:pt>
              </c:strCache>
            </c:strRef>
          </c:cat>
          <c:val>
            <c:numRef>
              <c:f>Sheet1!$N$2:$N$13</c:f>
              <c:numCache>
                <c:formatCode>0.00%</c:formatCode>
                <c:ptCount val="12"/>
                <c:pt idx="0">
                  <c:v>0.237082336258087</c:v>
                </c:pt>
                <c:pt idx="1">
                  <c:v>0.227463499575836</c:v>
                </c:pt>
                <c:pt idx="2">
                  <c:v>0.237702331033861</c:v>
                </c:pt>
                <c:pt idx="3">
                  <c:v>0.238926903443033</c:v>
                </c:pt>
                <c:pt idx="4">
                  <c:v>0.241741131871108</c:v>
                </c:pt>
                <c:pt idx="5">
                  <c:v>0.238811616779793</c:v>
                </c:pt>
                <c:pt idx="6">
                  <c:v>0.231246451178735</c:v>
                </c:pt>
                <c:pt idx="7">
                  <c:v>0.227898060442039</c:v>
                </c:pt>
                <c:pt idx="8">
                  <c:v>0.235942823733393</c:v>
                </c:pt>
                <c:pt idx="9">
                  <c:v>0.226988129918692</c:v>
                </c:pt>
                <c:pt idx="10">
                  <c:v>0.23495689561573</c:v>
                </c:pt>
                <c:pt idx="11">
                  <c:v>0.236907576847949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126053512"/>
        <c:axId val="2126056632"/>
      </c:lineChart>
      <c:catAx>
        <c:axId val="2126053512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lang="en-GB"/>
            </a:pPr>
            <a:endParaRPr lang="en-US"/>
          </a:p>
        </c:txPr>
        <c:crossAx val="2126056632"/>
        <c:crosses val="autoZero"/>
        <c:auto val="1"/>
        <c:lblAlgn val="ctr"/>
        <c:lblOffset val="100"/>
        <c:noMultiLvlLbl val="0"/>
      </c:catAx>
      <c:valAx>
        <c:axId val="2126056632"/>
        <c:scaling>
          <c:orientation val="minMax"/>
        </c:scaling>
        <c:delete val="0"/>
        <c:axPos val="l"/>
        <c:majorGridlines/>
        <c:numFmt formatCode="0.00%" sourceLinked="1"/>
        <c:majorTickMark val="out"/>
        <c:minorTickMark val="none"/>
        <c:tickLblPos val="nextTo"/>
        <c:txPr>
          <a:bodyPr/>
          <a:lstStyle/>
          <a:p>
            <a:pPr>
              <a:defRPr lang="en-GB"/>
            </a:pPr>
            <a:endParaRPr lang="en-US"/>
          </a:p>
        </c:txPr>
        <c:crossAx val="2126053512"/>
        <c:crosses val="autoZero"/>
        <c:crossBetween val="between"/>
      </c:valAx>
    </c:plotArea>
    <c:legend>
      <c:legendPos val="r"/>
      <c:layout/>
      <c:overlay val="0"/>
      <c:txPr>
        <a:bodyPr/>
        <a:lstStyle/>
        <a:p>
          <a:pPr>
            <a:defRPr lang="en-GB"/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B082F34-8E14-BB45-9502-FA9FB7601401}" type="doc">
      <dgm:prSet loTypeId="urn:microsoft.com/office/officeart/2005/8/layout/hProcess4" loCatId="process" qsTypeId="urn:microsoft.com/office/officeart/2005/8/quickstyle/3D1" qsCatId="3D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3E8E3968-661C-344B-8ED5-B547E2525513}">
      <dgm:prSet phldrT="[Text]"/>
      <dgm:spPr/>
      <dgm:t>
        <a:bodyPr/>
        <a:lstStyle/>
        <a:p>
          <a:r>
            <a:rPr lang="en-US"/>
            <a:t>Transactional Contracting</a:t>
          </a:r>
        </a:p>
      </dgm:t>
    </dgm:pt>
    <dgm:pt modelId="{F0CC8CEE-724D-C949-B523-C0651FDE7627}" type="parTrans" cxnId="{A6BEEE84-CBDC-7E44-82E3-632C43B81830}">
      <dgm:prSet/>
      <dgm:spPr/>
      <dgm:t>
        <a:bodyPr/>
        <a:lstStyle/>
        <a:p>
          <a:endParaRPr lang="en-US"/>
        </a:p>
      </dgm:t>
    </dgm:pt>
    <dgm:pt modelId="{555F1D50-9AB4-9241-A2A4-ED1598F4ED3C}" type="sibTrans" cxnId="{A6BEEE84-CBDC-7E44-82E3-632C43B81830}">
      <dgm:prSet/>
      <dgm:spPr/>
      <dgm:t>
        <a:bodyPr/>
        <a:lstStyle/>
        <a:p>
          <a:endParaRPr lang="en-US"/>
        </a:p>
      </dgm:t>
    </dgm:pt>
    <dgm:pt modelId="{C33DC90F-B154-9E48-B4B5-281C01D903B0}">
      <dgm:prSet phldrT="[Text]"/>
      <dgm:spPr/>
      <dgm:t>
        <a:bodyPr/>
        <a:lstStyle/>
        <a:p>
          <a:r>
            <a:rPr lang="en-US"/>
            <a:t>Activity</a:t>
          </a:r>
        </a:p>
      </dgm:t>
    </dgm:pt>
    <dgm:pt modelId="{BEEBB2CF-5D57-FB40-AA7A-4133BB0CFE3A}" type="parTrans" cxnId="{24E7F01E-1827-9B4D-BAEC-F78AF6EEBB87}">
      <dgm:prSet/>
      <dgm:spPr/>
      <dgm:t>
        <a:bodyPr/>
        <a:lstStyle/>
        <a:p>
          <a:endParaRPr lang="en-US"/>
        </a:p>
      </dgm:t>
    </dgm:pt>
    <dgm:pt modelId="{352BFB9C-D752-8B4E-9CD6-95E3930F88BA}" type="sibTrans" cxnId="{24E7F01E-1827-9B4D-BAEC-F78AF6EEBB87}">
      <dgm:prSet/>
      <dgm:spPr/>
      <dgm:t>
        <a:bodyPr/>
        <a:lstStyle/>
        <a:p>
          <a:endParaRPr lang="en-US"/>
        </a:p>
      </dgm:t>
    </dgm:pt>
    <dgm:pt modelId="{042223DB-4F2D-454A-83DA-697BB2FE0CC6}">
      <dgm:prSet phldrT="[Text]"/>
      <dgm:spPr/>
      <dgm:t>
        <a:bodyPr/>
        <a:lstStyle/>
        <a:p>
          <a:r>
            <a:rPr lang="en-US"/>
            <a:t>Commissioning</a:t>
          </a:r>
        </a:p>
      </dgm:t>
    </dgm:pt>
    <dgm:pt modelId="{19DD9550-164D-F541-A480-16C4A8233C29}" type="parTrans" cxnId="{09925EB7-DE33-7443-AA3C-715FA02DB837}">
      <dgm:prSet/>
      <dgm:spPr/>
      <dgm:t>
        <a:bodyPr/>
        <a:lstStyle/>
        <a:p>
          <a:endParaRPr lang="en-US"/>
        </a:p>
      </dgm:t>
    </dgm:pt>
    <dgm:pt modelId="{D45A2B46-324C-4F4A-B3A0-1B1D9E3F7106}" type="sibTrans" cxnId="{09925EB7-DE33-7443-AA3C-715FA02DB837}">
      <dgm:prSet/>
      <dgm:spPr/>
      <dgm:t>
        <a:bodyPr/>
        <a:lstStyle/>
        <a:p>
          <a:endParaRPr lang="en-US"/>
        </a:p>
      </dgm:t>
    </dgm:pt>
    <dgm:pt modelId="{1492828B-2C51-954A-BDBE-A781328F5396}">
      <dgm:prSet phldrT="[Text]"/>
      <dgm:spPr/>
      <dgm:t>
        <a:bodyPr/>
        <a:lstStyle/>
        <a:p>
          <a:r>
            <a:rPr lang="en-US"/>
            <a:t>Commissioning Strategy</a:t>
          </a:r>
        </a:p>
      </dgm:t>
    </dgm:pt>
    <dgm:pt modelId="{9665EB19-C586-4844-8AD5-22277CA719BC}" type="parTrans" cxnId="{4AECC588-09BB-404E-B1F8-394A41AD01AE}">
      <dgm:prSet/>
      <dgm:spPr/>
      <dgm:t>
        <a:bodyPr/>
        <a:lstStyle/>
        <a:p>
          <a:endParaRPr lang="en-US"/>
        </a:p>
      </dgm:t>
    </dgm:pt>
    <dgm:pt modelId="{B1CFE943-94E6-A546-A449-FB491ADB5907}" type="sibTrans" cxnId="{4AECC588-09BB-404E-B1F8-394A41AD01AE}">
      <dgm:prSet/>
      <dgm:spPr/>
      <dgm:t>
        <a:bodyPr/>
        <a:lstStyle/>
        <a:p>
          <a:endParaRPr lang="en-US"/>
        </a:p>
      </dgm:t>
    </dgm:pt>
    <dgm:pt modelId="{98045B66-A7AE-E04B-BB54-F00FC3FAB63A}">
      <dgm:prSet phldrT="[Text]"/>
      <dgm:spPr/>
      <dgm:t>
        <a:bodyPr/>
        <a:lstStyle/>
        <a:p>
          <a:r>
            <a:rPr lang="en-US"/>
            <a:t>Clinical Quality</a:t>
          </a:r>
        </a:p>
      </dgm:t>
    </dgm:pt>
    <dgm:pt modelId="{97A897AF-3436-F445-A506-9E44320B4800}" type="parTrans" cxnId="{D0F0199C-C4BA-294B-AD2C-9D30DBD3EF8D}">
      <dgm:prSet/>
      <dgm:spPr/>
      <dgm:t>
        <a:bodyPr/>
        <a:lstStyle/>
        <a:p>
          <a:endParaRPr lang="en-US"/>
        </a:p>
      </dgm:t>
    </dgm:pt>
    <dgm:pt modelId="{C625F791-7E75-8244-86D7-E60A69BF8964}" type="sibTrans" cxnId="{D0F0199C-C4BA-294B-AD2C-9D30DBD3EF8D}">
      <dgm:prSet/>
      <dgm:spPr/>
      <dgm:t>
        <a:bodyPr/>
        <a:lstStyle/>
        <a:p>
          <a:endParaRPr lang="en-US"/>
        </a:p>
      </dgm:t>
    </dgm:pt>
    <dgm:pt modelId="{669D6C7E-C291-D041-B651-94E70932D70A}">
      <dgm:prSet phldrT="[Text]"/>
      <dgm:spPr/>
      <dgm:t>
        <a:bodyPr/>
        <a:lstStyle/>
        <a:p>
          <a:r>
            <a:rPr lang="en-US"/>
            <a:t>Risk</a:t>
          </a:r>
        </a:p>
      </dgm:t>
    </dgm:pt>
    <dgm:pt modelId="{775FFF7B-872A-0440-8D77-CCB2745019AA}" type="parTrans" cxnId="{9BFB45D5-1DD3-154F-92CE-C6C0B988B951}">
      <dgm:prSet/>
      <dgm:spPr/>
      <dgm:t>
        <a:bodyPr/>
        <a:lstStyle/>
        <a:p>
          <a:endParaRPr lang="en-US"/>
        </a:p>
      </dgm:t>
    </dgm:pt>
    <dgm:pt modelId="{DCBD4436-F37B-D141-B5DF-E0447704464C}" type="sibTrans" cxnId="{9BFB45D5-1DD3-154F-92CE-C6C0B988B951}">
      <dgm:prSet/>
      <dgm:spPr/>
      <dgm:t>
        <a:bodyPr/>
        <a:lstStyle/>
        <a:p>
          <a:endParaRPr lang="en-US"/>
        </a:p>
      </dgm:t>
    </dgm:pt>
    <dgm:pt modelId="{F8F8BDF0-E75B-CA4C-8C1D-B6EAFD62B828}">
      <dgm:prSet phldrT="[Text]"/>
      <dgm:spPr/>
      <dgm:t>
        <a:bodyPr/>
        <a:lstStyle/>
        <a:p>
          <a:r>
            <a:rPr lang="en-US"/>
            <a:t>Finance</a:t>
          </a:r>
        </a:p>
      </dgm:t>
    </dgm:pt>
    <dgm:pt modelId="{83E1C844-2E3A-0E4D-A390-422A327AA098}" type="parTrans" cxnId="{8AB328F1-E09F-7942-B0B4-21468ADA75B2}">
      <dgm:prSet/>
      <dgm:spPr/>
      <dgm:t>
        <a:bodyPr/>
        <a:lstStyle/>
        <a:p>
          <a:endParaRPr lang="en-US"/>
        </a:p>
      </dgm:t>
    </dgm:pt>
    <dgm:pt modelId="{E09AADEE-2DFF-3044-9C51-51FF8DCD2E00}" type="sibTrans" cxnId="{8AB328F1-E09F-7942-B0B4-21468ADA75B2}">
      <dgm:prSet/>
      <dgm:spPr/>
      <dgm:t>
        <a:bodyPr/>
        <a:lstStyle/>
        <a:p>
          <a:endParaRPr lang="en-US"/>
        </a:p>
      </dgm:t>
    </dgm:pt>
    <dgm:pt modelId="{B8A9C93C-A944-9C4F-B398-0C38BF1A13E7}">
      <dgm:prSet phldrT="[Text]"/>
      <dgm:spPr/>
      <dgm:t>
        <a:bodyPr/>
        <a:lstStyle/>
        <a:p>
          <a:r>
            <a:rPr lang="en-US"/>
            <a:t>Performance</a:t>
          </a:r>
        </a:p>
      </dgm:t>
    </dgm:pt>
    <dgm:pt modelId="{512BE01F-7FAF-A040-AA58-4809D48E660E}" type="parTrans" cxnId="{5F700162-D9E9-6B42-8430-49F64AA5347A}">
      <dgm:prSet/>
      <dgm:spPr/>
      <dgm:t>
        <a:bodyPr/>
        <a:lstStyle/>
        <a:p>
          <a:endParaRPr lang="en-US"/>
        </a:p>
      </dgm:t>
    </dgm:pt>
    <dgm:pt modelId="{67D3EB30-92AD-B047-B396-78BAD9DE7051}" type="sibTrans" cxnId="{5F700162-D9E9-6B42-8430-49F64AA5347A}">
      <dgm:prSet/>
      <dgm:spPr/>
      <dgm:t>
        <a:bodyPr/>
        <a:lstStyle/>
        <a:p>
          <a:endParaRPr lang="en-US"/>
        </a:p>
      </dgm:t>
    </dgm:pt>
    <dgm:pt modelId="{233B3DEB-0CAE-E840-A0A8-24940F3EA1AE}">
      <dgm:prSet phldrT="[Text]"/>
      <dgm:spPr/>
      <dgm:t>
        <a:bodyPr/>
        <a:lstStyle/>
        <a:p>
          <a:r>
            <a:rPr lang="en-US"/>
            <a:t>Patient Experience</a:t>
          </a:r>
        </a:p>
      </dgm:t>
    </dgm:pt>
    <dgm:pt modelId="{2780D307-A511-EC4A-8D5C-81F87B30DDD1}" type="parTrans" cxnId="{6155D1CE-CED7-364C-B470-417F979E9682}">
      <dgm:prSet/>
      <dgm:spPr/>
      <dgm:t>
        <a:bodyPr/>
        <a:lstStyle/>
        <a:p>
          <a:endParaRPr lang="en-US"/>
        </a:p>
      </dgm:t>
    </dgm:pt>
    <dgm:pt modelId="{357FF15C-052A-1643-A145-FF4F90CF5CF1}" type="sibTrans" cxnId="{6155D1CE-CED7-364C-B470-417F979E9682}">
      <dgm:prSet/>
      <dgm:spPr/>
      <dgm:t>
        <a:bodyPr/>
        <a:lstStyle/>
        <a:p>
          <a:endParaRPr lang="en-US"/>
        </a:p>
      </dgm:t>
    </dgm:pt>
    <dgm:pt modelId="{E63537BF-566F-BB4F-83F9-5FEFB95FF218}">
      <dgm:prSet phldrT="[Text]"/>
      <dgm:spPr/>
      <dgm:t>
        <a:bodyPr/>
        <a:lstStyle/>
        <a:p>
          <a:r>
            <a:rPr lang="en-US"/>
            <a:t>Quality</a:t>
          </a:r>
        </a:p>
      </dgm:t>
    </dgm:pt>
    <dgm:pt modelId="{4B1D4366-12CD-4B4F-9904-356379B3927B}" type="parTrans" cxnId="{C8BE44DC-03EE-074A-8C90-55C5168D7CCC}">
      <dgm:prSet/>
      <dgm:spPr/>
      <dgm:t>
        <a:bodyPr/>
        <a:lstStyle/>
        <a:p>
          <a:endParaRPr lang="en-US"/>
        </a:p>
      </dgm:t>
    </dgm:pt>
    <dgm:pt modelId="{91B4D5EE-CBC5-1248-A772-020E0BA5D524}" type="sibTrans" cxnId="{C8BE44DC-03EE-074A-8C90-55C5168D7CCC}">
      <dgm:prSet/>
      <dgm:spPr/>
      <dgm:t>
        <a:bodyPr/>
        <a:lstStyle/>
        <a:p>
          <a:endParaRPr lang="en-US"/>
        </a:p>
      </dgm:t>
    </dgm:pt>
    <dgm:pt modelId="{10AE623D-0DBF-CB45-8494-9865DDB36E6F}">
      <dgm:prSet phldrT="[Text]"/>
      <dgm:spPr/>
      <dgm:t>
        <a:bodyPr/>
        <a:lstStyle/>
        <a:p>
          <a:r>
            <a:rPr lang="en-US"/>
            <a:t>Contract</a:t>
          </a:r>
        </a:p>
      </dgm:t>
    </dgm:pt>
    <dgm:pt modelId="{D1148BF1-E4DA-3549-BE48-5954E72A4752}" type="parTrans" cxnId="{8F75C4BF-A99E-C94F-B355-63CD17C452FF}">
      <dgm:prSet/>
      <dgm:spPr/>
      <dgm:t>
        <a:bodyPr/>
        <a:lstStyle/>
        <a:p>
          <a:endParaRPr lang="en-US"/>
        </a:p>
      </dgm:t>
    </dgm:pt>
    <dgm:pt modelId="{296FDAE3-F244-BF49-B85A-CC8D8A7D1445}" type="sibTrans" cxnId="{8F75C4BF-A99E-C94F-B355-63CD17C452FF}">
      <dgm:prSet/>
      <dgm:spPr/>
      <dgm:t>
        <a:bodyPr/>
        <a:lstStyle/>
        <a:p>
          <a:endParaRPr lang="en-US"/>
        </a:p>
      </dgm:t>
    </dgm:pt>
    <dgm:pt modelId="{78062A2A-B545-ED4E-8E73-B9B26B142BB6}" type="pres">
      <dgm:prSet presAssocID="{2B082F34-8E14-BB45-9502-FA9FB7601401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33ADC12E-6F52-3047-BC78-C2C83D796334}" type="pres">
      <dgm:prSet presAssocID="{2B082F34-8E14-BB45-9502-FA9FB7601401}" presName="tSp" presStyleCnt="0"/>
      <dgm:spPr/>
    </dgm:pt>
    <dgm:pt modelId="{3A3C421F-B626-2F48-B392-BA902F3522A2}" type="pres">
      <dgm:prSet presAssocID="{2B082F34-8E14-BB45-9502-FA9FB7601401}" presName="bSp" presStyleCnt="0"/>
      <dgm:spPr/>
    </dgm:pt>
    <dgm:pt modelId="{364E9862-A8C1-3F44-B93A-D774A675BD8C}" type="pres">
      <dgm:prSet presAssocID="{2B082F34-8E14-BB45-9502-FA9FB7601401}" presName="process" presStyleCnt="0"/>
      <dgm:spPr/>
    </dgm:pt>
    <dgm:pt modelId="{B54A58EE-BA8E-FA45-AE33-2E7EB6827494}" type="pres">
      <dgm:prSet presAssocID="{3E8E3968-661C-344B-8ED5-B547E2525513}" presName="composite1" presStyleCnt="0"/>
      <dgm:spPr/>
    </dgm:pt>
    <dgm:pt modelId="{0428B7AF-79EE-B445-B74D-A2A93D0C8BDB}" type="pres">
      <dgm:prSet presAssocID="{3E8E3968-661C-344B-8ED5-B547E2525513}" presName="dummyNode1" presStyleLbl="node1" presStyleIdx="0" presStyleCnt="3"/>
      <dgm:spPr/>
    </dgm:pt>
    <dgm:pt modelId="{153D11A9-9422-3343-89FA-E0F977BC8D2E}" type="pres">
      <dgm:prSet presAssocID="{3E8E3968-661C-344B-8ED5-B547E2525513}" presName="childNode1" presStyleLbl="bgAcc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B2991C4-5F99-2840-9C51-B0DDC6AA54E9}" type="pres">
      <dgm:prSet presAssocID="{3E8E3968-661C-344B-8ED5-B547E2525513}" presName="childNode1tx" presStyleLbl="bgAcc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2560834-38EE-8C4A-8873-13FF239CE9EF}" type="pres">
      <dgm:prSet presAssocID="{3E8E3968-661C-344B-8ED5-B547E2525513}" presName="parentNode1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76A6A4D-8629-E14A-980D-1ACD400F7E86}" type="pres">
      <dgm:prSet presAssocID="{3E8E3968-661C-344B-8ED5-B547E2525513}" presName="connSite1" presStyleCnt="0"/>
      <dgm:spPr/>
    </dgm:pt>
    <dgm:pt modelId="{1AB0F28A-4FA9-FB49-9504-BFEF12893F3C}" type="pres">
      <dgm:prSet presAssocID="{555F1D50-9AB4-9241-A2A4-ED1598F4ED3C}" presName="Name9" presStyleLbl="sibTrans2D1" presStyleIdx="0" presStyleCnt="2"/>
      <dgm:spPr/>
      <dgm:t>
        <a:bodyPr/>
        <a:lstStyle/>
        <a:p>
          <a:endParaRPr lang="en-US"/>
        </a:p>
      </dgm:t>
    </dgm:pt>
    <dgm:pt modelId="{AA4679B6-7A74-8D48-BD69-86E453B9C972}" type="pres">
      <dgm:prSet presAssocID="{042223DB-4F2D-454A-83DA-697BB2FE0CC6}" presName="composite2" presStyleCnt="0"/>
      <dgm:spPr/>
    </dgm:pt>
    <dgm:pt modelId="{B69AC1B8-0DAE-9B48-89F6-E037B74F8D9B}" type="pres">
      <dgm:prSet presAssocID="{042223DB-4F2D-454A-83DA-697BB2FE0CC6}" presName="dummyNode2" presStyleLbl="node1" presStyleIdx="0" presStyleCnt="3"/>
      <dgm:spPr/>
    </dgm:pt>
    <dgm:pt modelId="{C24D5C9C-6AB1-BC42-93E8-D45EF1C4A972}" type="pres">
      <dgm:prSet presAssocID="{042223DB-4F2D-454A-83DA-697BB2FE0CC6}" presName="childNode2" presStyleLbl="bgAcc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C1A2AA3-E3CB-584F-A855-0E08615EA88D}" type="pres">
      <dgm:prSet presAssocID="{042223DB-4F2D-454A-83DA-697BB2FE0CC6}" presName="childNode2tx" presStyleLbl="bgAcc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CA9B58C-FC6E-224F-97E4-3502724A3F99}" type="pres">
      <dgm:prSet presAssocID="{042223DB-4F2D-454A-83DA-697BB2FE0CC6}" presName="parentNode2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C51CC39-30CA-E945-B6E5-A51858F70D04}" type="pres">
      <dgm:prSet presAssocID="{042223DB-4F2D-454A-83DA-697BB2FE0CC6}" presName="connSite2" presStyleCnt="0"/>
      <dgm:spPr/>
    </dgm:pt>
    <dgm:pt modelId="{A7562274-E9CB-0143-99D5-21220009E4EA}" type="pres">
      <dgm:prSet presAssocID="{D45A2B46-324C-4F4A-B3A0-1B1D9E3F7106}" presName="Name18" presStyleLbl="sibTrans2D1" presStyleIdx="1" presStyleCnt="2"/>
      <dgm:spPr/>
      <dgm:t>
        <a:bodyPr/>
        <a:lstStyle/>
        <a:p>
          <a:endParaRPr lang="en-US"/>
        </a:p>
      </dgm:t>
    </dgm:pt>
    <dgm:pt modelId="{95BCC62B-D9E7-B646-9BF8-1D5051757548}" type="pres">
      <dgm:prSet presAssocID="{98045B66-A7AE-E04B-BB54-F00FC3FAB63A}" presName="composite1" presStyleCnt="0"/>
      <dgm:spPr/>
    </dgm:pt>
    <dgm:pt modelId="{3C6F1672-6BC7-4347-9CE7-8B9677DEB483}" type="pres">
      <dgm:prSet presAssocID="{98045B66-A7AE-E04B-BB54-F00FC3FAB63A}" presName="dummyNode1" presStyleLbl="node1" presStyleIdx="1" presStyleCnt="3"/>
      <dgm:spPr/>
    </dgm:pt>
    <dgm:pt modelId="{604C31EE-36C7-D343-9524-A8C44BE86E7F}" type="pres">
      <dgm:prSet presAssocID="{98045B66-A7AE-E04B-BB54-F00FC3FAB63A}" presName="childNode1" presStyleLbl="bgAcc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951EAD2-6EB7-A447-AF32-655B59B358E3}" type="pres">
      <dgm:prSet presAssocID="{98045B66-A7AE-E04B-BB54-F00FC3FAB63A}" presName="childNode1tx" presStyleLbl="bgAcc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0E16BA1-20D7-D748-928E-2633F317EFCC}" type="pres">
      <dgm:prSet presAssocID="{98045B66-A7AE-E04B-BB54-F00FC3FAB63A}" presName="parentNode1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86D702C-E9A8-0D4A-B3DE-5219D754877E}" type="pres">
      <dgm:prSet presAssocID="{98045B66-A7AE-E04B-BB54-F00FC3FAB63A}" presName="connSite1" presStyleCnt="0"/>
      <dgm:spPr/>
    </dgm:pt>
  </dgm:ptLst>
  <dgm:cxnLst>
    <dgm:cxn modelId="{9BFB45D5-1DD3-154F-92CE-C6C0B988B951}" srcId="{98045B66-A7AE-E04B-BB54-F00FC3FAB63A}" destId="{669D6C7E-C291-D041-B651-94E70932D70A}" srcOrd="0" destOrd="0" parTransId="{775FFF7B-872A-0440-8D77-CCB2745019AA}" sibTransId="{DCBD4436-F37B-D141-B5DF-E0447704464C}"/>
    <dgm:cxn modelId="{669D93D7-2A42-1A44-A8C9-9AFA21131BDA}" type="presOf" srcId="{1492828B-2C51-954A-BDBE-A781328F5396}" destId="{C24D5C9C-6AB1-BC42-93E8-D45EF1C4A972}" srcOrd="0" destOrd="0" presId="urn:microsoft.com/office/officeart/2005/8/layout/hProcess4"/>
    <dgm:cxn modelId="{09925EB7-DE33-7443-AA3C-715FA02DB837}" srcId="{2B082F34-8E14-BB45-9502-FA9FB7601401}" destId="{042223DB-4F2D-454A-83DA-697BB2FE0CC6}" srcOrd="1" destOrd="0" parTransId="{19DD9550-164D-F541-A480-16C4A8233C29}" sibTransId="{D45A2B46-324C-4F4A-B3A0-1B1D9E3F7106}"/>
    <dgm:cxn modelId="{2BF8FBF6-5E42-0049-A96D-B570506E5ECD}" type="presOf" srcId="{1492828B-2C51-954A-BDBE-A781328F5396}" destId="{3C1A2AA3-E3CB-584F-A855-0E08615EA88D}" srcOrd="1" destOrd="0" presId="urn:microsoft.com/office/officeart/2005/8/layout/hProcess4"/>
    <dgm:cxn modelId="{A862D888-6BAB-2349-9447-196622D3C6B1}" type="presOf" srcId="{E63537BF-566F-BB4F-83F9-5FEFB95FF218}" destId="{E951EAD2-6EB7-A447-AF32-655B59B358E3}" srcOrd="1" destOrd="2" presId="urn:microsoft.com/office/officeart/2005/8/layout/hProcess4"/>
    <dgm:cxn modelId="{D41C0534-F292-6C4A-9833-F4FFAB1C9D49}" type="presOf" srcId="{3E8E3968-661C-344B-8ED5-B547E2525513}" destId="{52560834-38EE-8C4A-8873-13FF239CE9EF}" srcOrd="0" destOrd="0" presId="urn:microsoft.com/office/officeart/2005/8/layout/hProcess4"/>
    <dgm:cxn modelId="{E62CAC56-BD9C-B44D-B17B-8ABEFC87F801}" type="presOf" srcId="{B8A9C93C-A944-9C4F-B398-0C38BF1A13E7}" destId="{C24D5C9C-6AB1-BC42-93E8-D45EF1C4A972}" srcOrd="0" destOrd="1" presId="urn:microsoft.com/office/officeart/2005/8/layout/hProcess4"/>
    <dgm:cxn modelId="{35AAB35A-2C9A-9D4D-9DDD-27B7123537F3}" type="presOf" srcId="{F8F8BDF0-E75B-CA4C-8C1D-B6EAFD62B828}" destId="{153D11A9-9422-3343-89FA-E0F977BC8D2E}" srcOrd="0" destOrd="1" presId="urn:microsoft.com/office/officeart/2005/8/layout/hProcess4"/>
    <dgm:cxn modelId="{8F75C4BF-A99E-C94F-B355-63CD17C452FF}" srcId="{3E8E3968-661C-344B-8ED5-B547E2525513}" destId="{10AE623D-0DBF-CB45-8494-9865DDB36E6F}" srcOrd="2" destOrd="0" parTransId="{D1148BF1-E4DA-3549-BE48-5954E72A4752}" sibTransId="{296FDAE3-F244-BF49-B85A-CC8D8A7D1445}"/>
    <dgm:cxn modelId="{E47F1773-A98F-814C-BBE4-2691C5E2A857}" type="presOf" srcId="{D45A2B46-324C-4F4A-B3A0-1B1D9E3F7106}" destId="{A7562274-E9CB-0143-99D5-21220009E4EA}" srcOrd="0" destOrd="0" presId="urn:microsoft.com/office/officeart/2005/8/layout/hProcess4"/>
    <dgm:cxn modelId="{DF6DBBE2-8F4E-424B-B517-8E1796CB6E2E}" type="presOf" srcId="{C33DC90F-B154-9E48-B4B5-281C01D903B0}" destId="{153D11A9-9422-3343-89FA-E0F977BC8D2E}" srcOrd="0" destOrd="0" presId="urn:microsoft.com/office/officeart/2005/8/layout/hProcess4"/>
    <dgm:cxn modelId="{23922B6A-D067-734E-A872-8C70EC650F79}" type="presOf" srcId="{B8A9C93C-A944-9C4F-B398-0C38BF1A13E7}" destId="{3C1A2AA3-E3CB-584F-A855-0E08615EA88D}" srcOrd="1" destOrd="1" presId="urn:microsoft.com/office/officeart/2005/8/layout/hProcess4"/>
    <dgm:cxn modelId="{6155D1CE-CED7-364C-B470-417F979E9682}" srcId="{98045B66-A7AE-E04B-BB54-F00FC3FAB63A}" destId="{233B3DEB-0CAE-E840-A0A8-24940F3EA1AE}" srcOrd="1" destOrd="0" parTransId="{2780D307-A511-EC4A-8D5C-81F87B30DDD1}" sibTransId="{357FF15C-052A-1643-A145-FF4F90CF5CF1}"/>
    <dgm:cxn modelId="{5F700162-D9E9-6B42-8430-49F64AA5347A}" srcId="{042223DB-4F2D-454A-83DA-697BB2FE0CC6}" destId="{B8A9C93C-A944-9C4F-B398-0C38BF1A13E7}" srcOrd="1" destOrd="0" parTransId="{512BE01F-7FAF-A040-AA58-4809D48E660E}" sibTransId="{67D3EB30-92AD-B047-B396-78BAD9DE7051}"/>
    <dgm:cxn modelId="{58395D34-8FFB-DC42-A0C3-7B4853484DCE}" type="presOf" srcId="{10AE623D-0DBF-CB45-8494-9865DDB36E6F}" destId="{4B2991C4-5F99-2840-9C51-B0DDC6AA54E9}" srcOrd="1" destOrd="2" presId="urn:microsoft.com/office/officeart/2005/8/layout/hProcess4"/>
    <dgm:cxn modelId="{D0F0199C-C4BA-294B-AD2C-9D30DBD3EF8D}" srcId="{2B082F34-8E14-BB45-9502-FA9FB7601401}" destId="{98045B66-A7AE-E04B-BB54-F00FC3FAB63A}" srcOrd="2" destOrd="0" parTransId="{97A897AF-3436-F445-A506-9E44320B4800}" sibTransId="{C625F791-7E75-8244-86D7-E60A69BF8964}"/>
    <dgm:cxn modelId="{766F865D-8270-804A-9572-0C10B4BB3DAB}" type="presOf" srcId="{669D6C7E-C291-D041-B651-94E70932D70A}" destId="{E951EAD2-6EB7-A447-AF32-655B59B358E3}" srcOrd="1" destOrd="0" presId="urn:microsoft.com/office/officeart/2005/8/layout/hProcess4"/>
    <dgm:cxn modelId="{8346861E-DE46-784B-90C9-5B1F9756CD82}" type="presOf" srcId="{669D6C7E-C291-D041-B651-94E70932D70A}" destId="{604C31EE-36C7-D343-9524-A8C44BE86E7F}" srcOrd="0" destOrd="0" presId="urn:microsoft.com/office/officeart/2005/8/layout/hProcess4"/>
    <dgm:cxn modelId="{F2F30FFF-373F-9F45-81FD-592F593147E4}" type="presOf" srcId="{98045B66-A7AE-E04B-BB54-F00FC3FAB63A}" destId="{20E16BA1-20D7-D748-928E-2633F317EFCC}" srcOrd="0" destOrd="0" presId="urn:microsoft.com/office/officeart/2005/8/layout/hProcess4"/>
    <dgm:cxn modelId="{A6BEEE84-CBDC-7E44-82E3-632C43B81830}" srcId="{2B082F34-8E14-BB45-9502-FA9FB7601401}" destId="{3E8E3968-661C-344B-8ED5-B547E2525513}" srcOrd="0" destOrd="0" parTransId="{F0CC8CEE-724D-C949-B523-C0651FDE7627}" sibTransId="{555F1D50-9AB4-9241-A2A4-ED1598F4ED3C}"/>
    <dgm:cxn modelId="{4AECC588-09BB-404E-B1F8-394A41AD01AE}" srcId="{042223DB-4F2D-454A-83DA-697BB2FE0CC6}" destId="{1492828B-2C51-954A-BDBE-A781328F5396}" srcOrd="0" destOrd="0" parTransId="{9665EB19-C586-4844-8AD5-22277CA719BC}" sibTransId="{B1CFE943-94E6-A546-A449-FB491ADB5907}"/>
    <dgm:cxn modelId="{C8BE44DC-03EE-074A-8C90-55C5168D7CCC}" srcId="{98045B66-A7AE-E04B-BB54-F00FC3FAB63A}" destId="{E63537BF-566F-BB4F-83F9-5FEFB95FF218}" srcOrd="2" destOrd="0" parTransId="{4B1D4366-12CD-4B4F-9904-356379B3927B}" sibTransId="{91B4D5EE-CBC5-1248-A772-020E0BA5D524}"/>
    <dgm:cxn modelId="{EC989791-501A-5B4B-B9E0-2DFC07272D1F}" type="presOf" srcId="{233B3DEB-0CAE-E840-A0A8-24940F3EA1AE}" destId="{604C31EE-36C7-D343-9524-A8C44BE86E7F}" srcOrd="0" destOrd="1" presId="urn:microsoft.com/office/officeart/2005/8/layout/hProcess4"/>
    <dgm:cxn modelId="{4BEE5922-C17A-6744-8429-35A1FEAF3812}" type="presOf" srcId="{2B082F34-8E14-BB45-9502-FA9FB7601401}" destId="{78062A2A-B545-ED4E-8E73-B9B26B142BB6}" srcOrd="0" destOrd="0" presId="urn:microsoft.com/office/officeart/2005/8/layout/hProcess4"/>
    <dgm:cxn modelId="{B60B72FB-9BF0-5D49-A516-6A42A91AF6C3}" type="presOf" srcId="{10AE623D-0DBF-CB45-8494-9865DDB36E6F}" destId="{153D11A9-9422-3343-89FA-E0F977BC8D2E}" srcOrd="0" destOrd="2" presId="urn:microsoft.com/office/officeart/2005/8/layout/hProcess4"/>
    <dgm:cxn modelId="{5D6D4D70-27AB-3B42-BD46-887282CD73B9}" type="presOf" srcId="{F8F8BDF0-E75B-CA4C-8C1D-B6EAFD62B828}" destId="{4B2991C4-5F99-2840-9C51-B0DDC6AA54E9}" srcOrd="1" destOrd="1" presId="urn:microsoft.com/office/officeart/2005/8/layout/hProcess4"/>
    <dgm:cxn modelId="{BD455780-4443-744C-8FFA-D084DC104C01}" type="presOf" srcId="{042223DB-4F2D-454A-83DA-697BB2FE0CC6}" destId="{0CA9B58C-FC6E-224F-97E4-3502724A3F99}" srcOrd="0" destOrd="0" presId="urn:microsoft.com/office/officeart/2005/8/layout/hProcess4"/>
    <dgm:cxn modelId="{71C470A9-C65D-DD47-956B-87078BAFCEAF}" type="presOf" srcId="{C33DC90F-B154-9E48-B4B5-281C01D903B0}" destId="{4B2991C4-5F99-2840-9C51-B0DDC6AA54E9}" srcOrd="1" destOrd="0" presId="urn:microsoft.com/office/officeart/2005/8/layout/hProcess4"/>
    <dgm:cxn modelId="{CA8BE59E-3497-F449-8A48-59F69F457BF9}" type="presOf" srcId="{233B3DEB-0CAE-E840-A0A8-24940F3EA1AE}" destId="{E951EAD2-6EB7-A447-AF32-655B59B358E3}" srcOrd="1" destOrd="1" presId="urn:microsoft.com/office/officeart/2005/8/layout/hProcess4"/>
    <dgm:cxn modelId="{F45F5E29-9831-594C-965D-624729A7B904}" type="presOf" srcId="{555F1D50-9AB4-9241-A2A4-ED1598F4ED3C}" destId="{1AB0F28A-4FA9-FB49-9504-BFEF12893F3C}" srcOrd="0" destOrd="0" presId="urn:microsoft.com/office/officeart/2005/8/layout/hProcess4"/>
    <dgm:cxn modelId="{C89A9CB4-927E-9E4E-A58A-5ADF236AD6B9}" type="presOf" srcId="{E63537BF-566F-BB4F-83F9-5FEFB95FF218}" destId="{604C31EE-36C7-D343-9524-A8C44BE86E7F}" srcOrd="0" destOrd="2" presId="urn:microsoft.com/office/officeart/2005/8/layout/hProcess4"/>
    <dgm:cxn modelId="{8AB328F1-E09F-7942-B0B4-21468ADA75B2}" srcId="{3E8E3968-661C-344B-8ED5-B547E2525513}" destId="{F8F8BDF0-E75B-CA4C-8C1D-B6EAFD62B828}" srcOrd="1" destOrd="0" parTransId="{83E1C844-2E3A-0E4D-A390-422A327AA098}" sibTransId="{E09AADEE-2DFF-3044-9C51-51FF8DCD2E00}"/>
    <dgm:cxn modelId="{24E7F01E-1827-9B4D-BAEC-F78AF6EEBB87}" srcId="{3E8E3968-661C-344B-8ED5-B547E2525513}" destId="{C33DC90F-B154-9E48-B4B5-281C01D903B0}" srcOrd="0" destOrd="0" parTransId="{BEEBB2CF-5D57-FB40-AA7A-4133BB0CFE3A}" sibTransId="{352BFB9C-D752-8B4E-9CD6-95E3930F88BA}"/>
    <dgm:cxn modelId="{C91CC71E-D1A5-7940-AA02-0A40D4A4B269}" type="presParOf" srcId="{78062A2A-B545-ED4E-8E73-B9B26B142BB6}" destId="{33ADC12E-6F52-3047-BC78-C2C83D796334}" srcOrd="0" destOrd="0" presId="urn:microsoft.com/office/officeart/2005/8/layout/hProcess4"/>
    <dgm:cxn modelId="{52FB1AEA-CE31-9E47-BD0E-EE8B39C81473}" type="presParOf" srcId="{78062A2A-B545-ED4E-8E73-B9B26B142BB6}" destId="{3A3C421F-B626-2F48-B392-BA902F3522A2}" srcOrd="1" destOrd="0" presId="urn:microsoft.com/office/officeart/2005/8/layout/hProcess4"/>
    <dgm:cxn modelId="{FD24F073-54B7-3A45-97BD-7D6892F1635F}" type="presParOf" srcId="{78062A2A-B545-ED4E-8E73-B9B26B142BB6}" destId="{364E9862-A8C1-3F44-B93A-D774A675BD8C}" srcOrd="2" destOrd="0" presId="urn:microsoft.com/office/officeart/2005/8/layout/hProcess4"/>
    <dgm:cxn modelId="{71AB1F96-4F6D-4F45-86E6-5B913087BDED}" type="presParOf" srcId="{364E9862-A8C1-3F44-B93A-D774A675BD8C}" destId="{B54A58EE-BA8E-FA45-AE33-2E7EB6827494}" srcOrd="0" destOrd="0" presId="urn:microsoft.com/office/officeart/2005/8/layout/hProcess4"/>
    <dgm:cxn modelId="{428A826F-20AF-F445-810C-0A898F81B29B}" type="presParOf" srcId="{B54A58EE-BA8E-FA45-AE33-2E7EB6827494}" destId="{0428B7AF-79EE-B445-B74D-A2A93D0C8BDB}" srcOrd="0" destOrd="0" presId="urn:microsoft.com/office/officeart/2005/8/layout/hProcess4"/>
    <dgm:cxn modelId="{399A417A-AA5B-3B4A-8442-122D8424CDE8}" type="presParOf" srcId="{B54A58EE-BA8E-FA45-AE33-2E7EB6827494}" destId="{153D11A9-9422-3343-89FA-E0F977BC8D2E}" srcOrd="1" destOrd="0" presId="urn:microsoft.com/office/officeart/2005/8/layout/hProcess4"/>
    <dgm:cxn modelId="{2CEDB814-F782-214D-A5FF-8ABBC6B0E4F3}" type="presParOf" srcId="{B54A58EE-BA8E-FA45-AE33-2E7EB6827494}" destId="{4B2991C4-5F99-2840-9C51-B0DDC6AA54E9}" srcOrd="2" destOrd="0" presId="urn:microsoft.com/office/officeart/2005/8/layout/hProcess4"/>
    <dgm:cxn modelId="{F240D200-AB78-5A4F-A730-46AD187B5BA4}" type="presParOf" srcId="{B54A58EE-BA8E-FA45-AE33-2E7EB6827494}" destId="{52560834-38EE-8C4A-8873-13FF239CE9EF}" srcOrd="3" destOrd="0" presId="urn:microsoft.com/office/officeart/2005/8/layout/hProcess4"/>
    <dgm:cxn modelId="{2187EC00-CF12-7D4E-9429-6012F5478ED4}" type="presParOf" srcId="{B54A58EE-BA8E-FA45-AE33-2E7EB6827494}" destId="{076A6A4D-8629-E14A-980D-1ACD400F7E86}" srcOrd="4" destOrd="0" presId="urn:microsoft.com/office/officeart/2005/8/layout/hProcess4"/>
    <dgm:cxn modelId="{1994D6E0-5870-A145-A38D-E7810E291447}" type="presParOf" srcId="{364E9862-A8C1-3F44-B93A-D774A675BD8C}" destId="{1AB0F28A-4FA9-FB49-9504-BFEF12893F3C}" srcOrd="1" destOrd="0" presId="urn:microsoft.com/office/officeart/2005/8/layout/hProcess4"/>
    <dgm:cxn modelId="{72EA722C-E4B3-6B47-870C-DEFE84E28E58}" type="presParOf" srcId="{364E9862-A8C1-3F44-B93A-D774A675BD8C}" destId="{AA4679B6-7A74-8D48-BD69-86E453B9C972}" srcOrd="2" destOrd="0" presId="urn:microsoft.com/office/officeart/2005/8/layout/hProcess4"/>
    <dgm:cxn modelId="{CFD301F4-3686-1747-B9A2-C75F5A8F2B1A}" type="presParOf" srcId="{AA4679B6-7A74-8D48-BD69-86E453B9C972}" destId="{B69AC1B8-0DAE-9B48-89F6-E037B74F8D9B}" srcOrd="0" destOrd="0" presId="urn:microsoft.com/office/officeart/2005/8/layout/hProcess4"/>
    <dgm:cxn modelId="{D5288913-2F6E-2942-9D1B-BCD4A6B7AFC8}" type="presParOf" srcId="{AA4679B6-7A74-8D48-BD69-86E453B9C972}" destId="{C24D5C9C-6AB1-BC42-93E8-D45EF1C4A972}" srcOrd="1" destOrd="0" presId="urn:microsoft.com/office/officeart/2005/8/layout/hProcess4"/>
    <dgm:cxn modelId="{3B7E5A44-0C23-6C49-96F5-F7AB5F4B51B4}" type="presParOf" srcId="{AA4679B6-7A74-8D48-BD69-86E453B9C972}" destId="{3C1A2AA3-E3CB-584F-A855-0E08615EA88D}" srcOrd="2" destOrd="0" presId="urn:microsoft.com/office/officeart/2005/8/layout/hProcess4"/>
    <dgm:cxn modelId="{746676E0-8C78-2946-97D2-ECBDB6452812}" type="presParOf" srcId="{AA4679B6-7A74-8D48-BD69-86E453B9C972}" destId="{0CA9B58C-FC6E-224F-97E4-3502724A3F99}" srcOrd="3" destOrd="0" presId="urn:microsoft.com/office/officeart/2005/8/layout/hProcess4"/>
    <dgm:cxn modelId="{8BF10447-A87C-F94A-A4EA-415C74E6644D}" type="presParOf" srcId="{AA4679B6-7A74-8D48-BD69-86E453B9C972}" destId="{DC51CC39-30CA-E945-B6E5-A51858F70D04}" srcOrd="4" destOrd="0" presId="urn:microsoft.com/office/officeart/2005/8/layout/hProcess4"/>
    <dgm:cxn modelId="{806A1312-0965-134F-A40F-C82A8C270327}" type="presParOf" srcId="{364E9862-A8C1-3F44-B93A-D774A675BD8C}" destId="{A7562274-E9CB-0143-99D5-21220009E4EA}" srcOrd="3" destOrd="0" presId="urn:microsoft.com/office/officeart/2005/8/layout/hProcess4"/>
    <dgm:cxn modelId="{84EC1343-666B-2D42-A008-95EF3C603E34}" type="presParOf" srcId="{364E9862-A8C1-3F44-B93A-D774A675BD8C}" destId="{95BCC62B-D9E7-B646-9BF8-1D5051757548}" srcOrd="4" destOrd="0" presId="urn:microsoft.com/office/officeart/2005/8/layout/hProcess4"/>
    <dgm:cxn modelId="{51E98B6C-4B6B-8F4D-A66C-C5432B8323C4}" type="presParOf" srcId="{95BCC62B-D9E7-B646-9BF8-1D5051757548}" destId="{3C6F1672-6BC7-4347-9CE7-8B9677DEB483}" srcOrd="0" destOrd="0" presId="urn:microsoft.com/office/officeart/2005/8/layout/hProcess4"/>
    <dgm:cxn modelId="{1282EC59-019F-CA48-A4BA-EB1B87668A7A}" type="presParOf" srcId="{95BCC62B-D9E7-B646-9BF8-1D5051757548}" destId="{604C31EE-36C7-D343-9524-A8C44BE86E7F}" srcOrd="1" destOrd="0" presId="urn:microsoft.com/office/officeart/2005/8/layout/hProcess4"/>
    <dgm:cxn modelId="{6321A6BA-B370-5A4B-956B-7CFE1A5A7F86}" type="presParOf" srcId="{95BCC62B-D9E7-B646-9BF8-1D5051757548}" destId="{E951EAD2-6EB7-A447-AF32-655B59B358E3}" srcOrd="2" destOrd="0" presId="urn:microsoft.com/office/officeart/2005/8/layout/hProcess4"/>
    <dgm:cxn modelId="{CA1F5938-4D43-CC42-94DD-25473FC23781}" type="presParOf" srcId="{95BCC62B-D9E7-B646-9BF8-1D5051757548}" destId="{20E16BA1-20D7-D748-928E-2633F317EFCC}" srcOrd="3" destOrd="0" presId="urn:microsoft.com/office/officeart/2005/8/layout/hProcess4"/>
    <dgm:cxn modelId="{B07F9401-62F6-864B-B540-3C46E4F68463}" type="presParOf" srcId="{95BCC62B-D9E7-B646-9BF8-1D5051757548}" destId="{586D702C-E9A8-0D4A-B3DE-5219D754877E}" srcOrd="4" destOrd="0" presId="urn:microsoft.com/office/officeart/2005/8/layout/hProcess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DD6F4E0-EE8E-4935-B5C1-DC44D9D28099}" type="doc">
      <dgm:prSet loTypeId="urn:microsoft.com/office/officeart/2005/8/layout/hierarchy6" loCatId="hierarchy" qsTypeId="urn:microsoft.com/office/officeart/2005/8/quickstyle/simple5" qsCatId="simple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74317EAC-4980-4456-BE4C-3797454703BC}">
      <dgm:prSet phldrT="[Text]"/>
      <dgm:spPr/>
      <dgm:t>
        <a:bodyPr/>
        <a:lstStyle/>
        <a:p>
          <a:r>
            <a:rPr lang="en-US"/>
            <a:t>Transactional Contracting</a:t>
          </a:r>
        </a:p>
      </dgm:t>
    </dgm:pt>
    <dgm:pt modelId="{75328285-52C2-4ABB-8D92-9F658DF17858}" type="parTrans" cxnId="{193105AE-1B6C-47FC-AE80-2AB5C363BFF0}">
      <dgm:prSet/>
      <dgm:spPr/>
      <dgm:t>
        <a:bodyPr/>
        <a:lstStyle/>
        <a:p>
          <a:endParaRPr lang="en-US"/>
        </a:p>
      </dgm:t>
    </dgm:pt>
    <dgm:pt modelId="{E30A22E9-5B80-44A6-BBAD-F1B5F1C2C5A5}" type="sibTrans" cxnId="{193105AE-1B6C-47FC-AE80-2AB5C363BFF0}">
      <dgm:prSet/>
      <dgm:spPr/>
      <dgm:t>
        <a:bodyPr/>
        <a:lstStyle/>
        <a:p>
          <a:endParaRPr lang="en-US"/>
        </a:p>
      </dgm:t>
    </dgm:pt>
    <dgm:pt modelId="{63824009-AD2E-4E7B-BB18-04BC4B67CCDF}">
      <dgm:prSet phldrT="[Text]"/>
      <dgm:spPr>
        <a:solidFill>
          <a:srgbClr val="3E3BD5"/>
        </a:solidFill>
      </dgm:spPr>
      <dgm:t>
        <a:bodyPr/>
        <a:lstStyle/>
        <a:p>
          <a:r>
            <a:rPr lang="en-US"/>
            <a:t>Ambulance Commissioning </a:t>
          </a:r>
        </a:p>
      </dgm:t>
    </dgm:pt>
    <dgm:pt modelId="{F2D3685F-F3F7-4273-8A32-E64EACA401F3}" type="parTrans" cxnId="{B1E1CD14-43BB-4A39-AB2F-5CD4754B76E4}">
      <dgm:prSet/>
      <dgm:spPr>
        <a:ln>
          <a:solidFill>
            <a:srgbClr val="3E3BD5"/>
          </a:solidFill>
        </a:ln>
      </dgm:spPr>
      <dgm:t>
        <a:bodyPr/>
        <a:lstStyle/>
        <a:p>
          <a:endParaRPr lang="en-US"/>
        </a:p>
      </dgm:t>
    </dgm:pt>
    <dgm:pt modelId="{3CFB73BA-26D1-45C5-A6CC-3E1BEBE7AB2C}" type="sibTrans" cxnId="{B1E1CD14-43BB-4A39-AB2F-5CD4754B76E4}">
      <dgm:prSet/>
      <dgm:spPr/>
      <dgm:t>
        <a:bodyPr/>
        <a:lstStyle/>
        <a:p>
          <a:endParaRPr lang="en-US"/>
        </a:p>
      </dgm:t>
    </dgm:pt>
    <dgm:pt modelId="{70891216-41FE-4A06-A029-BA98764CBEFF}">
      <dgm:prSet phldrT="[Text]"/>
      <dgm:spPr>
        <a:solidFill>
          <a:schemeClr val="accent6">
            <a:lumMod val="75000"/>
          </a:schemeClr>
        </a:solidFill>
      </dgm:spPr>
      <dgm:t>
        <a:bodyPr/>
        <a:lstStyle/>
        <a:p>
          <a:r>
            <a:rPr lang="en-US"/>
            <a:t>CCG Urgent Care Board</a:t>
          </a:r>
        </a:p>
      </dgm:t>
    </dgm:pt>
    <dgm:pt modelId="{BA1885BD-ECCA-4C4F-9D19-386BD469FD57}" type="parTrans" cxnId="{B0666C0F-C6B1-400B-9978-A7A7F25A9217}">
      <dgm:prSet/>
      <dgm:spPr>
        <a:ln>
          <a:solidFill>
            <a:schemeClr val="accent6">
              <a:lumMod val="75000"/>
            </a:schemeClr>
          </a:solidFill>
        </a:ln>
      </dgm:spPr>
      <dgm:t>
        <a:bodyPr/>
        <a:lstStyle/>
        <a:p>
          <a:endParaRPr lang="en-US"/>
        </a:p>
      </dgm:t>
    </dgm:pt>
    <dgm:pt modelId="{AF54426A-2A92-4B58-8D07-1E357E1BA13D}" type="sibTrans" cxnId="{B0666C0F-C6B1-400B-9978-A7A7F25A9217}">
      <dgm:prSet/>
      <dgm:spPr/>
      <dgm:t>
        <a:bodyPr/>
        <a:lstStyle/>
        <a:p>
          <a:endParaRPr lang="en-US"/>
        </a:p>
      </dgm:t>
    </dgm:pt>
    <dgm:pt modelId="{7ECDCBDA-C3E9-4982-9078-6CA6FDC36E60}">
      <dgm:prSet phldrT="[Text]" custT="1"/>
      <dgm:spPr/>
      <dgm:t>
        <a:bodyPr/>
        <a:lstStyle/>
        <a:p>
          <a:r>
            <a:rPr lang="en-US" sz="1800"/>
            <a:t>Pan-London</a:t>
          </a:r>
        </a:p>
      </dgm:t>
    </dgm:pt>
    <dgm:pt modelId="{842122D4-817F-4283-AE0F-1EC506210781}" type="parTrans" cxnId="{A2174746-B5C2-4F35-953F-94C5090B5084}">
      <dgm:prSet/>
      <dgm:spPr/>
      <dgm:t>
        <a:bodyPr/>
        <a:lstStyle/>
        <a:p>
          <a:endParaRPr lang="en-US"/>
        </a:p>
      </dgm:t>
    </dgm:pt>
    <dgm:pt modelId="{098C94AC-4766-4B60-9EFC-3B545E42C9DD}" type="sibTrans" cxnId="{A2174746-B5C2-4F35-953F-94C5090B5084}">
      <dgm:prSet/>
      <dgm:spPr/>
      <dgm:t>
        <a:bodyPr/>
        <a:lstStyle/>
        <a:p>
          <a:endParaRPr lang="en-US"/>
        </a:p>
      </dgm:t>
    </dgm:pt>
    <dgm:pt modelId="{615C24EF-38FE-4CCB-9487-CE612CB6604E}">
      <dgm:prSet phldrT="[Text]" custT="1"/>
      <dgm:spPr/>
      <dgm:t>
        <a:bodyPr/>
        <a:lstStyle/>
        <a:p>
          <a:r>
            <a:rPr lang="en-US" sz="1800"/>
            <a:t>Health Economy</a:t>
          </a:r>
        </a:p>
      </dgm:t>
    </dgm:pt>
    <dgm:pt modelId="{C9C828B5-9BEB-4A96-BC3C-F69A42FABE9E}" type="parTrans" cxnId="{11DFC8AE-3AB7-4389-A1C5-7DA5EA12088C}">
      <dgm:prSet/>
      <dgm:spPr/>
      <dgm:t>
        <a:bodyPr/>
        <a:lstStyle/>
        <a:p>
          <a:endParaRPr lang="en-US"/>
        </a:p>
      </dgm:t>
    </dgm:pt>
    <dgm:pt modelId="{F127A36F-84BF-428B-AF36-4A990D76D704}" type="sibTrans" cxnId="{11DFC8AE-3AB7-4389-A1C5-7DA5EA12088C}">
      <dgm:prSet/>
      <dgm:spPr/>
      <dgm:t>
        <a:bodyPr/>
        <a:lstStyle/>
        <a:p>
          <a:endParaRPr lang="en-US"/>
        </a:p>
      </dgm:t>
    </dgm:pt>
    <dgm:pt modelId="{4F3FCA74-E7AF-4591-90A4-42BDF1A94B5D}">
      <dgm:prSet/>
      <dgm:spPr>
        <a:solidFill>
          <a:schemeClr val="accent6">
            <a:lumMod val="75000"/>
          </a:schemeClr>
        </a:solidFill>
      </dgm:spPr>
      <dgm:t>
        <a:bodyPr/>
        <a:lstStyle/>
        <a:p>
          <a:r>
            <a:rPr lang="en-US" dirty="0" smtClean="0"/>
            <a:t>Local Ambulance Commissioning Group</a:t>
          </a:r>
          <a:endParaRPr lang="en-US" dirty="0"/>
        </a:p>
      </dgm:t>
    </dgm:pt>
    <dgm:pt modelId="{A4D82CBA-DD8A-46D8-BEC8-3F659C31C75D}" type="parTrans" cxnId="{18E59214-BD13-48D5-A271-AEAAE646B52E}">
      <dgm:prSet/>
      <dgm:spPr>
        <a:ln>
          <a:solidFill>
            <a:schemeClr val="accent6">
              <a:lumMod val="75000"/>
            </a:schemeClr>
          </a:solidFill>
        </a:ln>
      </dgm:spPr>
      <dgm:t>
        <a:bodyPr/>
        <a:lstStyle/>
        <a:p>
          <a:endParaRPr lang="en-US"/>
        </a:p>
      </dgm:t>
    </dgm:pt>
    <dgm:pt modelId="{6F3ED8D8-DF7C-49A5-897B-D5E5D4330A93}" type="sibTrans" cxnId="{18E59214-BD13-48D5-A271-AEAAE646B52E}">
      <dgm:prSet/>
      <dgm:spPr/>
      <dgm:t>
        <a:bodyPr/>
        <a:lstStyle/>
        <a:p>
          <a:endParaRPr lang="en-US"/>
        </a:p>
      </dgm:t>
    </dgm:pt>
    <dgm:pt modelId="{E61994B9-EC89-44D3-B7FA-7D03D8A0F459}">
      <dgm:prSet/>
      <dgm:spPr>
        <a:solidFill>
          <a:schemeClr val="accent6">
            <a:lumMod val="75000"/>
          </a:schemeClr>
        </a:solidFill>
      </dgm:spPr>
      <dgm:t>
        <a:bodyPr/>
        <a:lstStyle/>
        <a:p>
          <a:r>
            <a:rPr lang="en-US" dirty="0"/>
            <a:t>CCG Urgent Care Board</a:t>
          </a:r>
        </a:p>
      </dgm:t>
    </dgm:pt>
    <dgm:pt modelId="{B23193AC-C438-431D-801E-67D1B36D17BD}" type="parTrans" cxnId="{4B43BB7E-3091-4741-8E21-1D26DE63E410}">
      <dgm:prSet/>
      <dgm:spPr>
        <a:ln>
          <a:solidFill>
            <a:schemeClr val="accent6">
              <a:lumMod val="75000"/>
            </a:schemeClr>
          </a:solidFill>
        </a:ln>
      </dgm:spPr>
      <dgm:t>
        <a:bodyPr/>
        <a:lstStyle/>
        <a:p>
          <a:endParaRPr lang="en-US"/>
        </a:p>
      </dgm:t>
    </dgm:pt>
    <dgm:pt modelId="{AE11E0C8-B819-4AF0-8F15-F891FE8D4F51}" type="sibTrans" cxnId="{4B43BB7E-3091-4741-8E21-1D26DE63E410}">
      <dgm:prSet/>
      <dgm:spPr/>
      <dgm:t>
        <a:bodyPr/>
        <a:lstStyle/>
        <a:p>
          <a:endParaRPr lang="en-US"/>
        </a:p>
      </dgm:t>
    </dgm:pt>
    <dgm:pt modelId="{C173608F-69B5-4806-A1CB-30DBD5B74AFE}">
      <dgm:prSet/>
      <dgm:spPr>
        <a:solidFill>
          <a:schemeClr val="accent6">
            <a:lumMod val="75000"/>
          </a:schemeClr>
        </a:solidFill>
      </dgm:spPr>
      <dgm:t>
        <a:bodyPr/>
        <a:lstStyle/>
        <a:p>
          <a:r>
            <a:rPr lang="en-US" dirty="0" smtClean="0"/>
            <a:t>Local Ambulance Commissioning Group</a:t>
          </a:r>
          <a:endParaRPr lang="en-US" dirty="0"/>
        </a:p>
      </dgm:t>
    </dgm:pt>
    <dgm:pt modelId="{D961F23E-F089-474C-B607-79D928911C99}" type="parTrans" cxnId="{3744F270-3350-4FDC-89A3-6482C136DA54}">
      <dgm:prSet/>
      <dgm:spPr>
        <a:ln>
          <a:solidFill>
            <a:schemeClr val="accent6">
              <a:lumMod val="75000"/>
            </a:schemeClr>
          </a:solidFill>
        </a:ln>
      </dgm:spPr>
      <dgm:t>
        <a:bodyPr/>
        <a:lstStyle/>
        <a:p>
          <a:endParaRPr lang="en-US"/>
        </a:p>
      </dgm:t>
    </dgm:pt>
    <dgm:pt modelId="{436506CF-8E0C-475E-B479-D0A0A6712ADA}" type="sibTrans" cxnId="{3744F270-3350-4FDC-89A3-6482C136DA54}">
      <dgm:prSet/>
      <dgm:spPr/>
      <dgm:t>
        <a:bodyPr/>
        <a:lstStyle/>
        <a:p>
          <a:endParaRPr lang="en-US"/>
        </a:p>
      </dgm:t>
    </dgm:pt>
    <dgm:pt modelId="{C835F058-6198-4868-81ED-E3F476B937E1}">
      <dgm:prSet/>
      <dgm:spPr>
        <a:solidFill>
          <a:schemeClr val="accent6">
            <a:lumMod val="75000"/>
          </a:schemeClr>
        </a:solidFill>
      </dgm:spPr>
      <dgm:t>
        <a:bodyPr/>
        <a:lstStyle/>
        <a:p>
          <a:r>
            <a:rPr lang="en-US" dirty="0" smtClean="0"/>
            <a:t>Task &amp; Finish Group</a:t>
          </a:r>
          <a:endParaRPr lang="en-US" dirty="0"/>
        </a:p>
      </dgm:t>
    </dgm:pt>
    <dgm:pt modelId="{EC3F663D-1423-4669-9D96-3657BDB7D9AA}" type="parTrans" cxnId="{028DAFDF-ABAA-49E9-845F-5127B2A11906}">
      <dgm:prSet/>
      <dgm:spPr>
        <a:ln>
          <a:solidFill>
            <a:schemeClr val="accent6">
              <a:lumMod val="75000"/>
            </a:schemeClr>
          </a:solidFill>
        </a:ln>
      </dgm:spPr>
      <dgm:t>
        <a:bodyPr/>
        <a:lstStyle/>
        <a:p>
          <a:endParaRPr lang="en-US"/>
        </a:p>
      </dgm:t>
    </dgm:pt>
    <dgm:pt modelId="{014A48D5-A4DE-4CE7-AA64-7BE8BC63FEAA}" type="sibTrans" cxnId="{028DAFDF-ABAA-49E9-845F-5127B2A11906}">
      <dgm:prSet/>
      <dgm:spPr/>
      <dgm:t>
        <a:bodyPr/>
        <a:lstStyle/>
        <a:p>
          <a:endParaRPr lang="en-US"/>
        </a:p>
      </dgm:t>
    </dgm:pt>
    <dgm:pt modelId="{F1EE71E9-19EC-924F-A644-51EFC149D478}">
      <dgm:prSet/>
      <dgm:spPr>
        <a:solidFill>
          <a:srgbClr val="0099CC"/>
        </a:solidFill>
      </dgm:spPr>
      <dgm:t>
        <a:bodyPr/>
        <a:lstStyle/>
        <a:p>
          <a:r>
            <a:rPr lang="en-US" dirty="0"/>
            <a:t>Clinical  Quality</a:t>
          </a:r>
        </a:p>
      </dgm:t>
    </dgm:pt>
    <dgm:pt modelId="{ABA8B489-5A9C-954A-8A56-8A2439B49863}" type="parTrans" cxnId="{41D46B28-707A-0240-9561-5E15062FA217}">
      <dgm:prSet/>
      <dgm:spPr>
        <a:ln>
          <a:solidFill>
            <a:srgbClr val="00CCCC"/>
          </a:solidFill>
        </a:ln>
      </dgm:spPr>
      <dgm:t>
        <a:bodyPr/>
        <a:lstStyle/>
        <a:p>
          <a:endParaRPr lang="en-US"/>
        </a:p>
      </dgm:t>
    </dgm:pt>
    <dgm:pt modelId="{C3A8E91F-FB25-4043-974B-E29BD081F55C}" type="sibTrans" cxnId="{41D46B28-707A-0240-9561-5E15062FA217}">
      <dgm:prSet/>
      <dgm:spPr/>
      <dgm:t>
        <a:bodyPr/>
        <a:lstStyle/>
        <a:p>
          <a:endParaRPr lang="en-US"/>
        </a:p>
      </dgm:t>
    </dgm:pt>
    <dgm:pt modelId="{7CAEAF38-2024-40E3-AC25-43EE39885C01}">
      <dgm:prSet phldrT="[Text]" custT="1"/>
      <dgm:spPr/>
      <dgm:t>
        <a:bodyPr/>
        <a:lstStyle/>
        <a:p>
          <a:r>
            <a:rPr lang="en-US" sz="1800"/>
            <a:t>CCG Executive</a:t>
          </a:r>
        </a:p>
      </dgm:t>
    </dgm:pt>
    <dgm:pt modelId="{9856B530-F6EC-41F8-A14A-A43174FBD56A}" type="sibTrans" cxnId="{E0B80CC2-DEFE-43FF-BE29-4AA0F28BC432}">
      <dgm:prSet/>
      <dgm:spPr/>
      <dgm:t>
        <a:bodyPr/>
        <a:lstStyle/>
        <a:p>
          <a:endParaRPr lang="en-US"/>
        </a:p>
      </dgm:t>
    </dgm:pt>
    <dgm:pt modelId="{53FF652D-18E7-4F9C-BAF8-0896D090684C}" type="parTrans" cxnId="{E0B80CC2-DEFE-43FF-BE29-4AA0F28BC432}">
      <dgm:prSet/>
      <dgm:spPr/>
      <dgm:t>
        <a:bodyPr/>
        <a:lstStyle/>
        <a:p>
          <a:endParaRPr lang="en-US"/>
        </a:p>
      </dgm:t>
    </dgm:pt>
    <dgm:pt modelId="{CAC3B00B-F170-44C9-B155-1A92ACB46FEC}">
      <dgm:prSet phldrT="[Text]"/>
      <dgm:spPr/>
      <dgm:t>
        <a:bodyPr/>
        <a:lstStyle/>
        <a:p>
          <a:r>
            <a:rPr lang="en-US"/>
            <a:t>Pan-London</a:t>
          </a:r>
        </a:p>
        <a:p>
          <a:r>
            <a:rPr lang="en-US"/>
            <a:t>Contract Management Board</a:t>
          </a:r>
        </a:p>
      </dgm:t>
    </dgm:pt>
    <dgm:pt modelId="{76C2BE3B-4F3B-4375-A7D7-1EB96F5C19FF}" type="sibTrans" cxnId="{2944B3B0-46C6-4783-97BB-841AB2B88B3A}">
      <dgm:prSet/>
      <dgm:spPr/>
      <dgm:t>
        <a:bodyPr/>
        <a:lstStyle/>
        <a:p>
          <a:endParaRPr lang="en-US"/>
        </a:p>
      </dgm:t>
    </dgm:pt>
    <dgm:pt modelId="{CCEEF13F-B37C-4205-B027-E3F279847FC9}" type="parTrans" cxnId="{2944B3B0-46C6-4783-97BB-841AB2B88B3A}">
      <dgm:prSet/>
      <dgm:spPr/>
      <dgm:t>
        <a:bodyPr/>
        <a:lstStyle/>
        <a:p>
          <a:endParaRPr lang="en-US"/>
        </a:p>
      </dgm:t>
    </dgm:pt>
    <dgm:pt modelId="{A9F35D68-0277-47CE-9D2C-A07B20FDACFD}" type="pres">
      <dgm:prSet presAssocID="{DDD6F4E0-EE8E-4935-B5C1-DC44D9D28099}" presName="mainComposite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4E1C1477-FB8F-465A-A2B4-DBE146F0DD67}" type="pres">
      <dgm:prSet presAssocID="{DDD6F4E0-EE8E-4935-B5C1-DC44D9D28099}" presName="hierFlow" presStyleCnt="0"/>
      <dgm:spPr/>
    </dgm:pt>
    <dgm:pt modelId="{FAF45423-D57E-400E-81A9-DD5450DD1568}" type="pres">
      <dgm:prSet presAssocID="{DDD6F4E0-EE8E-4935-B5C1-DC44D9D28099}" presName="firstBuf" presStyleCnt="0"/>
      <dgm:spPr/>
    </dgm:pt>
    <dgm:pt modelId="{6970072D-7680-42CE-8B0C-BC9A44E26E46}" type="pres">
      <dgm:prSet presAssocID="{DDD6F4E0-EE8E-4935-B5C1-DC44D9D28099}" presName="hierChild1" presStyleCnt="0">
        <dgm:presLayoutVars>
          <dgm:chPref val="1"/>
          <dgm:animOne val="branch"/>
          <dgm:animLvl val="lvl"/>
        </dgm:presLayoutVars>
      </dgm:prSet>
      <dgm:spPr/>
    </dgm:pt>
    <dgm:pt modelId="{27D2A82A-BE03-45E1-942C-839CEFFC2495}" type="pres">
      <dgm:prSet presAssocID="{CAC3B00B-F170-44C9-B155-1A92ACB46FEC}" presName="Name14" presStyleCnt="0"/>
      <dgm:spPr/>
    </dgm:pt>
    <dgm:pt modelId="{F87D834E-B59F-42D1-9CE1-FF0705A66C4D}" type="pres">
      <dgm:prSet presAssocID="{CAC3B00B-F170-44C9-B155-1A92ACB46FEC}" presName="level1Shap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16D47043-14FF-48B0-B4C1-D516EE3F71FE}" type="pres">
      <dgm:prSet presAssocID="{CAC3B00B-F170-44C9-B155-1A92ACB46FEC}" presName="hierChild2" presStyleCnt="0"/>
      <dgm:spPr/>
    </dgm:pt>
    <dgm:pt modelId="{4DA1DAAD-01B9-41C5-8913-BF4C8684E0E2}" type="pres">
      <dgm:prSet presAssocID="{75328285-52C2-4ABB-8D92-9F658DF17858}" presName="Name19" presStyleLbl="parChTrans1D2" presStyleIdx="0" presStyleCnt="3"/>
      <dgm:spPr/>
      <dgm:t>
        <a:bodyPr/>
        <a:lstStyle/>
        <a:p>
          <a:endParaRPr lang="en-US"/>
        </a:p>
      </dgm:t>
    </dgm:pt>
    <dgm:pt modelId="{B40CBC39-D372-4563-8046-FFB7FBDE0FD8}" type="pres">
      <dgm:prSet presAssocID="{74317EAC-4980-4456-BE4C-3797454703BC}" presName="Name21" presStyleCnt="0"/>
      <dgm:spPr/>
    </dgm:pt>
    <dgm:pt modelId="{48AE69F5-B7E7-4C91-B9E1-DCFB97546F67}" type="pres">
      <dgm:prSet presAssocID="{74317EAC-4980-4456-BE4C-3797454703BC}" presName="level2Shape" presStyleLbl="node2" presStyleIdx="0" presStyleCnt="3"/>
      <dgm:spPr/>
      <dgm:t>
        <a:bodyPr/>
        <a:lstStyle/>
        <a:p>
          <a:endParaRPr lang="en-US"/>
        </a:p>
      </dgm:t>
    </dgm:pt>
    <dgm:pt modelId="{E483BB2E-69C7-4D79-9A96-9D5EEBCA5114}" type="pres">
      <dgm:prSet presAssocID="{74317EAC-4980-4456-BE4C-3797454703BC}" presName="hierChild3" presStyleCnt="0"/>
      <dgm:spPr/>
    </dgm:pt>
    <dgm:pt modelId="{92892BEF-65E3-436B-BF5B-6AB64C995272}" type="pres">
      <dgm:prSet presAssocID="{F2D3685F-F3F7-4273-8A32-E64EACA401F3}" presName="Name19" presStyleLbl="parChTrans1D2" presStyleIdx="1" presStyleCnt="3"/>
      <dgm:spPr/>
      <dgm:t>
        <a:bodyPr/>
        <a:lstStyle/>
        <a:p>
          <a:endParaRPr lang="en-US"/>
        </a:p>
      </dgm:t>
    </dgm:pt>
    <dgm:pt modelId="{801899E5-94FB-41FC-9BCF-176E06C89931}" type="pres">
      <dgm:prSet presAssocID="{63824009-AD2E-4E7B-BB18-04BC4B67CCDF}" presName="Name21" presStyleCnt="0"/>
      <dgm:spPr/>
    </dgm:pt>
    <dgm:pt modelId="{CC5BB582-95BC-4256-A863-13D60D0172FA}" type="pres">
      <dgm:prSet presAssocID="{63824009-AD2E-4E7B-BB18-04BC4B67CCDF}" presName="level2Shape" presStyleLbl="node2" presStyleIdx="1" presStyleCnt="3"/>
      <dgm:spPr/>
      <dgm:t>
        <a:bodyPr/>
        <a:lstStyle/>
        <a:p>
          <a:endParaRPr lang="en-US"/>
        </a:p>
      </dgm:t>
    </dgm:pt>
    <dgm:pt modelId="{EAF8483A-C84B-472D-AC12-D7E7FDC3BD75}" type="pres">
      <dgm:prSet presAssocID="{63824009-AD2E-4E7B-BB18-04BC4B67CCDF}" presName="hierChild3" presStyleCnt="0"/>
      <dgm:spPr/>
    </dgm:pt>
    <dgm:pt modelId="{E19E386C-8BCD-47EA-A5D4-7CA6F3C5E943}" type="pres">
      <dgm:prSet presAssocID="{BA1885BD-ECCA-4C4F-9D19-386BD469FD57}" presName="Name19" presStyleLbl="parChTrans1D3" presStyleIdx="0" presStyleCnt="5"/>
      <dgm:spPr/>
      <dgm:t>
        <a:bodyPr/>
        <a:lstStyle/>
        <a:p>
          <a:endParaRPr lang="en-US"/>
        </a:p>
      </dgm:t>
    </dgm:pt>
    <dgm:pt modelId="{F001BFB6-EE4B-4004-874E-D1E31F1E3057}" type="pres">
      <dgm:prSet presAssocID="{70891216-41FE-4A06-A029-BA98764CBEFF}" presName="Name21" presStyleCnt="0"/>
      <dgm:spPr/>
    </dgm:pt>
    <dgm:pt modelId="{0C485F27-804B-477E-ADBD-FBFEDA18AF27}" type="pres">
      <dgm:prSet presAssocID="{70891216-41FE-4A06-A029-BA98764CBEFF}" presName="level2Shape" presStyleLbl="node3" presStyleIdx="0" presStyleCnt="5"/>
      <dgm:spPr/>
      <dgm:t>
        <a:bodyPr/>
        <a:lstStyle/>
        <a:p>
          <a:endParaRPr lang="en-US"/>
        </a:p>
      </dgm:t>
    </dgm:pt>
    <dgm:pt modelId="{150F222A-D6C7-4467-9F97-B666D380629B}" type="pres">
      <dgm:prSet presAssocID="{70891216-41FE-4A06-A029-BA98764CBEFF}" presName="hierChild3" presStyleCnt="0"/>
      <dgm:spPr/>
    </dgm:pt>
    <dgm:pt modelId="{3A6822DE-EEE8-44FD-9955-E6FCF057DB7A}" type="pres">
      <dgm:prSet presAssocID="{A4D82CBA-DD8A-46D8-BEC8-3F659C31C75D}" presName="Name19" presStyleLbl="parChTrans1D3" presStyleIdx="1" presStyleCnt="5"/>
      <dgm:spPr/>
      <dgm:t>
        <a:bodyPr/>
        <a:lstStyle/>
        <a:p>
          <a:endParaRPr lang="en-US"/>
        </a:p>
      </dgm:t>
    </dgm:pt>
    <dgm:pt modelId="{2570F65F-87E9-4060-B807-CA6FF06105E1}" type="pres">
      <dgm:prSet presAssocID="{4F3FCA74-E7AF-4591-90A4-42BDF1A94B5D}" presName="Name21" presStyleCnt="0"/>
      <dgm:spPr/>
    </dgm:pt>
    <dgm:pt modelId="{DCB946D6-39F0-4F3A-A4E1-D04523F3CB8A}" type="pres">
      <dgm:prSet presAssocID="{4F3FCA74-E7AF-4591-90A4-42BDF1A94B5D}" presName="level2Shape" presStyleLbl="node3" presStyleIdx="1" presStyleCnt="5"/>
      <dgm:spPr/>
      <dgm:t>
        <a:bodyPr/>
        <a:lstStyle/>
        <a:p>
          <a:endParaRPr lang="en-US"/>
        </a:p>
      </dgm:t>
    </dgm:pt>
    <dgm:pt modelId="{79F2D0E4-BC70-422B-B03C-0AF56F76F079}" type="pres">
      <dgm:prSet presAssocID="{4F3FCA74-E7AF-4591-90A4-42BDF1A94B5D}" presName="hierChild3" presStyleCnt="0"/>
      <dgm:spPr/>
    </dgm:pt>
    <dgm:pt modelId="{8252732C-059B-45B7-9DB4-FD75C6C6830F}" type="pres">
      <dgm:prSet presAssocID="{B23193AC-C438-431D-801E-67D1B36D17BD}" presName="Name19" presStyleLbl="parChTrans1D3" presStyleIdx="2" presStyleCnt="5"/>
      <dgm:spPr/>
      <dgm:t>
        <a:bodyPr/>
        <a:lstStyle/>
        <a:p>
          <a:endParaRPr lang="en-US"/>
        </a:p>
      </dgm:t>
    </dgm:pt>
    <dgm:pt modelId="{CBCEDE30-6CA1-4825-B35A-7A9197FA84A7}" type="pres">
      <dgm:prSet presAssocID="{E61994B9-EC89-44D3-B7FA-7D03D8A0F459}" presName="Name21" presStyleCnt="0"/>
      <dgm:spPr/>
    </dgm:pt>
    <dgm:pt modelId="{7B32B184-8007-4418-B786-4FB88A0E1211}" type="pres">
      <dgm:prSet presAssocID="{E61994B9-EC89-44D3-B7FA-7D03D8A0F459}" presName="level2Shape" presStyleLbl="node3" presStyleIdx="2" presStyleCnt="5"/>
      <dgm:spPr/>
      <dgm:t>
        <a:bodyPr/>
        <a:lstStyle/>
        <a:p>
          <a:endParaRPr lang="en-US"/>
        </a:p>
      </dgm:t>
    </dgm:pt>
    <dgm:pt modelId="{FED7EDDF-1F88-4E70-A0EB-D67347227124}" type="pres">
      <dgm:prSet presAssocID="{E61994B9-EC89-44D3-B7FA-7D03D8A0F459}" presName="hierChild3" presStyleCnt="0"/>
      <dgm:spPr/>
    </dgm:pt>
    <dgm:pt modelId="{18E797D0-02BC-4D25-A6C0-F8BAAC944D30}" type="pres">
      <dgm:prSet presAssocID="{D961F23E-F089-474C-B607-79D928911C99}" presName="Name19" presStyleLbl="parChTrans1D3" presStyleIdx="3" presStyleCnt="5"/>
      <dgm:spPr/>
      <dgm:t>
        <a:bodyPr/>
        <a:lstStyle/>
        <a:p>
          <a:endParaRPr lang="en-US"/>
        </a:p>
      </dgm:t>
    </dgm:pt>
    <dgm:pt modelId="{3C6E8A39-E5A3-4D80-BDB2-75EFFC6AB637}" type="pres">
      <dgm:prSet presAssocID="{C173608F-69B5-4806-A1CB-30DBD5B74AFE}" presName="Name21" presStyleCnt="0"/>
      <dgm:spPr/>
    </dgm:pt>
    <dgm:pt modelId="{F04800F6-B443-4DBF-8A81-DA0C617135B9}" type="pres">
      <dgm:prSet presAssocID="{C173608F-69B5-4806-A1CB-30DBD5B74AFE}" presName="level2Shape" presStyleLbl="node3" presStyleIdx="3" presStyleCnt="5"/>
      <dgm:spPr/>
      <dgm:t>
        <a:bodyPr/>
        <a:lstStyle/>
        <a:p>
          <a:endParaRPr lang="en-US"/>
        </a:p>
      </dgm:t>
    </dgm:pt>
    <dgm:pt modelId="{E4952967-9B99-4671-949F-68E04FFC7C38}" type="pres">
      <dgm:prSet presAssocID="{C173608F-69B5-4806-A1CB-30DBD5B74AFE}" presName="hierChild3" presStyleCnt="0"/>
      <dgm:spPr/>
    </dgm:pt>
    <dgm:pt modelId="{5681076F-0D1B-4ED5-A3E2-8BD7D0FAB3B2}" type="pres">
      <dgm:prSet presAssocID="{EC3F663D-1423-4669-9D96-3657BDB7D9AA}" presName="Name19" presStyleLbl="parChTrans1D3" presStyleIdx="4" presStyleCnt="5"/>
      <dgm:spPr/>
      <dgm:t>
        <a:bodyPr/>
        <a:lstStyle/>
        <a:p>
          <a:endParaRPr lang="en-US"/>
        </a:p>
      </dgm:t>
    </dgm:pt>
    <dgm:pt modelId="{580946B4-DD90-48E9-94FD-326CEB0B7201}" type="pres">
      <dgm:prSet presAssocID="{C835F058-6198-4868-81ED-E3F476B937E1}" presName="Name21" presStyleCnt="0"/>
      <dgm:spPr/>
    </dgm:pt>
    <dgm:pt modelId="{81A02E7C-22A4-4169-8708-35103D17D46C}" type="pres">
      <dgm:prSet presAssocID="{C835F058-6198-4868-81ED-E3F476B937E1}" presName="level2Shape" presStyleLbl="node3" presStyleIdx="4" presStyleCnt="5"/>
      <dgm:spPr/>
      <dgm:t>
        <a:bodyPr/>
        <a:lstStyle/>
        <a:p>
          <a:endParaRPr lang="en-US"/>
        </a:p>
      </dgm:t>
    </dgm:pt>
    <dgm:pt modelId="{2030B378-8B06-46F5-B5F2-FB2417C1D722}" type="pres">
      <dgm:prSet presAssocID="{C835F058-6198-4868-81ED-E3F476B937E1}" presName="hierChild3" presStyleCnt="0"/>
      <dgm:spPr/>
    </dgm:pt>
    <dgm:pt modelId="{155334F8-7502-0D4B-971B-D9CC3315F329}" type="pres">
      <dgm:prSet presAssocID="{ABA8B489-5A9C-954A-8A56-8A2439B49863}" presName="Name19" presStyleLbl="parChTrans1D2" presStyleIdx="2" presStyleCnt="3"/>
      <dgm:spPr/>
      <dgm:t>
        <a:bodyPr/>
        <a:lstStyle/>
        <a:p>
          <a:endParaRPr lang="en-US"/>
        </a:p>
      </dgm:t>
    </dgm:pt>
    <dgm:pt modelId="{183D1D79-A5A9-FF48-88C4-6B72C7EA1899}" type="pres">
      <dgm:prSet presAssocID="{F1EE71E9-19EC-924F-A644-51EFC149D478}" presName="Name21" presStyleCnt="0"/>
      <dgm:spPr/>
    </dgm:pt>
    <dgm:pt modelId="{890EC8D4-D04F-4045-87C7-29551AD6D392}" type="pres">
      <dgm:prSet presAssocID="{F1EE71E9-19EC-924F-A644-51EFC149D478}" presName="level2Shape" presStyleLbl="node2" presStyleIdx="2" presStyleCnt="3"/>
      <dgm:spPr/>
      <dgm:t>
        <a:bodyPr/>
        <a:lstStyle/>
        <a:p>
          <a:endParaRPr lang="en-US"/>
        </a:p>
      </dgm:t>
    </dgm:pt>
    <dgm:pt modelId="{9C13AB81-4BAE-B048-862D-B24043DF470B}" type="pres">
      <dgm:prSet presAssocID="{F1EE71E9-19EC-924F-A644-51EFC149D478}" presName="hierChild3" presStyleCnt="0"/>
      <dgm:spPr/>
    </dgm:pt>
    <dgm:pt modelId="{72BA8A71-EF06-4377-9B28-9AFF003E52BC}" type="pres">
      <dgm:prSet presAssocID="{DDD6F4E0-EE8E-4935-B5C1-DC44D9D28099}" presName="bgShapesFlow" presStyleCnt="0"/>
      <dgm:spPr/>
    </dgm:pt>
    <dgm:pt modelId="{BA7D5A20-F851-4551-A8A5-1B59694F059D}" type="pres">
      <dgm:prSet presAssocID="{7CAEAF38-2024-40E3-AC25-43EE39885C01}" presName="rectComp" presStyleCnt="0"/>
      <dgm:spPr/>
    </dgm:pt>
    <dgm:pt modelId="{5E342B22-63F4-4663-BAC9-B8222ADCEBD6}" type="pres">
      <dgm:prSet presAssocID="{7CAEAF38-2024-40E3-AC25-43EE39885C01}" presName="bgRect" presStyleLbl="bgShp" presStyleIdx="0" presStyleCnt="3"/>
      <dgm:spPr/>
      <dgm:t>
        <a:bodyPr/>
        <a:lstStyle/>
        <a:p>
          <a:endParaRPr lang="en-US"/>
        </a:p>
      </dgm:t>
    </dgm:pt>
    <dgm:pt modelId="{CA0E245D-1CA6-45A3-BFFD-A88F2A571B8D}" type="pres">
      <dgm:prSet presAssocID="{7CAEAF38-2024-40E3-AC25-43EE39885C01}" presName="bgRectTx" presStyleLbl="bgShp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69D4F00-AB6E-4B79-8D0F-083B67B3473C}" type="pres">
      <dgm:prSet presAssocID="{7CAEAF38-2024-40E3-AC25-43EE39885C01}" presName="spComp" presStyleCnt="0"/>
      <dgm:spPr/>
    </dgm:pt>
    <dgm:pt modelId="{8428D8CA-19A1-450D-8B86-7B2249D612FB}" type="pres">
      <dgm:prSet presAssocID="{7CAEAF38-2024-40E3-AC25-43EE39885C01}" presName="vSp" presStyleCnt="0"/>
      <dgm:spPr/>
    </dgm:pt>
    <dgm:pt modelId="{C2CC57C6-9318-4508-BC3C-F79334B9BA1B}" type="pres">
      <dgm:prSet presAssocID="{7ECDCBDA-C3E9-4982-9078-6CA6FDC36E60}" presName="rectComp" presStyleCnt="0"/>
      <dgm:spPr/>
    </dgm:pt>
    <dgm:pt modelId="{2EF2DB92-1086-4199-809B-88BCB20FF9B3}" type="pres">
      <dgm:prSet presAssocID="{7ECDCBDA-C3E9-4982-9078-6CA6FDC36E60}" presName="bgRect" presStyleLbl="bgShp" presStyleIdx="1" presStyleCnt="3"/>
      <dgm:spPr/>
      <dgm:t>
        <a:bodyPr/>
        <a:lstStyle/>
        <a:p>
          <a:endParaRPr lang="en-US"/>
        </a:p>
      </dgm:t>
    </dgm:pt>
    <dgm:pt modelId="{7DA185E7-E16F-4F49-8447-B1B4CDDB4665}" type="pres">
      <dgm:prSet presAssocID="{7ECDCBDA-C3E9-4982-9078-6CA6FDC36E60}" presName="bgRectTx" presStyleLbl="bgShp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A0E3FE1-4C43-4028-A182-1869D1EC3A87}" type="pres">
      <dgm:prSet presAssocID="{7ECDCBDA-C3E9-4982-9078-6CA6FDC36E60}" presName="spComp" presStyleCnt="0"/>
      <dgm:spPr/>
    </dgm:pt>
    <dgm:pt modelId="{56B8C156-8125-4CA0-9C4E-1B4CC989F0F0}" type="pres">
      <dgm:prSet presAssocID="{7ECDCBDA-C3E9-4982-9078-6CA6FDC36E60}" presName="vSp" presStyleCnt="0"/>
      <dgm:spPr/>
    </dgm:pt>
    <dgm:pt modelId="{76CDF84D-463C-419A-87FC-9EEBC338C594}" type="pres">
      <dgm:prSet presAssocID="{615C24EF-38FE-4CCB-9487-CE612CB6604E}" presName="rectComp" presStyleCnt="0"/>
      <dgm:spPr/>
    </dgm:pt>
    <dgm:pt modelId="{D5008C71-A83D-4D04-AD7A-9F21F5FB7AB2}" type="pres">
      <dgm:prSet presAssocID="{615C24EF-38FE-4CCB-9487-CE612CB6604E}" presName="bgRect" presStyleLbl="bgShp" presStyleIdx="2" presStyleCnt="3"/>
      <dgm:spPr/>
      <dgm:t>
        <a:bodyPr/>
        <a:lstStyle/>
        <a:p>
          <a:endParaRPr lang="en-US"/>
        </a:p>
      </dgm:t>
    </dgm:pt>
    <dgm:pt modelId="{4644AECD-67B1-4B64-A821-22DE389D0F7F}" type="pres">
      <dgm:prSet presAssocID="{615C24EF-38FE-4CCB-9487-CE612CB6604E}" presName="bgRectTx" presStyleLbl="bgShp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E0B80CC2-DEFE-43FF-BE29-4AA0F28BC432}" srcId="{DDD6F4E0-EE8E-4935-B5C1-DC44D9D28099}" destId="{7CAEAF38-2024-40E3-AC25-43EE39885C01}" srcOrd="1" destOrd="0" parTransId="{53FF652D-18E7-4F9C-BAF8-0896D090684C}" sibTransId="{9856B530-F6EC-41F8-A14A-A43174FBD56A}"/>
    <dgm:cxn modelId="{0611052D-3469-6543-B58C-A3F8D06B5E12}" type="presOf" srcId="{7CAEAF38-2024-40E3-AC25-43EE39885C01}" destId="{5E342B22-63F4-4663-BAC9-B8222ADCEBD6}" srcOrd="0" destOrd="0" presId="urn:microsoft.com/office/officeart/2005/8/layout/hierarchy6"/>
    <dgm:cxn modelId="{028DAFDF-ABAA-49E9-845F-5127B2A11906}" srcId="{63824009-AD2E-4E7B-BB18-04BC4B67CCDF}" destId="{C835F058-6198-4868-81ED-E3F476B937E1}" srcOrd="4" destOrd="0" parTransId="{EC3F663D-1423-4669-9D96-3657BDB7D9AA}" sibTransId="{014A48D5-A4DE-4CE7-AA64-7BE8BC63FEAA}"/>
    <dgm:cxn modelId="{41D46B28-707A-0240-9561-5E15062FA217}" srcId="{CAC3B00B-F170-44C9-B155-1A92ACB46FEC}" destId="{F1EE71E9-19EC-924F-A644-51EFC149D478}" srcOrd="2" destOrd="0" parTransId="{ABA8B489-5A9C-954A-8A56-8A2439B49863}" sibTransId="{C3A8E91F-FB25-4043-974B-E29BD081F55C}"/>
    <dgm:cxn modelId="{A5A19BEC-B4A1-C542-AC11-80B5A78C42D7}" type="presOf" srcId="{E61994B9-EC89-44D3-B7FA-7D03D8A0F459}" destId="{7B32B184-8007-4418-B786-4FB88A0E1211}" srcOrd="0" destOrd="0" presId="urn:microsoft.com/office/officeart/2005/8/layout/hierarchy6"/>
    <dgm:cxn modelId="{0299F132-92EA-D145-9B69-E6FEEFB2E7BB}" type="presOf" srcId="{DDD6F4E0-EE8E-4935-B5C1-DC44D9D28099}" destId="{A9F35D68-0277-47CE-9D2C-A07B20FDACFD}" srcOrd="0" destOrd="0" presId="urn:microsoft.com/office/officeart/2005/8/layout/hierarchy6"/>
    <dgm:cxn modelId="{0950B406-1593-244B-ABFB-BBF75F657084}" type="presOf" srcId="{7ECDCBDA-C3E9-4982-9078-6CA6FDC36E60}" destId="{2EF2DB92-1086-4199-809B-88BCB20FF9B3}" srcOrd="0" destOrd="0" presId="urn:microsoft.com/office/officeart/2005/8/layout/hierarchy6"/>
    <dgm:cxn modelId="{D824202C-99EA-9748-AC1F-AD18ED2018EE}" type="presOf" srcId="{EC3F663D-1423-4669-9D96-3657BDB7D9AA}" destId="{5681076F-0D1B-4ED5-A3E2-8BD7D0FAB3B2}" srcOrd="0" destOrd="0" presId="urn:microsoft.com/office/officeart/2005/8/layout/hierarchy6"/>
    <dgm:cxn modelId="{33D7CAA7-021A-2547-8767-540FBB65654D}" type="presOf" srcId="{70891216-41FE-4A06-A029-BA98764CBEFF}" destId="{0C485F27-804B-477E-ADBD-FBFEDA18AF27}" srcOrd="0" destOrd="0" presId="urn:microsoft.com/office/officeart/2005/8/layout/hierarchy6"/>
    <dgm:cxn modelId="{A2174746-B5C2-4F35-953F-94C5090B5084}" srcId="{DDD6F4E0-EE8E-4935-B5C1-DC44D9D28099}" destId="{7ECDCBDA-C3E9-4982-9078-6CA6FDC36E60}" srcOrd="2" destOrd="0" parTransId="{842122D4-817F-4283-AE0F-1EC506210781}" sibTransId="{098C94AC-4766-4B60-9EFC-3B545E42C9DD}"/>
    <dgm:cxn modelId="{2EFA60FB-702C-3D43-94DE-1C6079B22BB2}" type="presOf" srcId="{F2D3685F-F3F7-4273-8A32-E64EACA401F3}" destId="{92892BEF-65E3-436B-BF5B-6AB64C995272}" srcOrd="0" destOrd="0" presId="urn:microsoft.com/office/officeart/2005/8/layout/hierarchy6"/>
    <dgm:cxn modelId="{B0666C0F-C6B1-400B-9978-A7A7F25A9217}" srcId="{63824009-AD2E-4E7B-BB18-04BC4B67CCDF}" destId="{70891216-41FE-4A06-A029-BA98764CBEFF}" srcOrd="0" destOrd="0" parTransId="{BA1885BD-ECCA-4C4F-9D19-386BD469FD57}" sibTransId="{AF54426A-2A92-4B58-8D07-1E357E1BA13D}"/>
    <dgm:cxn modelId="{11DFC8AE-3AB7-4389-A1C5-7DA5EA12088C}" srcId="{DDD6F4E0-EE8E-4935-B5C1-DC44D9D28099}" destId="{615C24EF-38FE-4CCB-9487-CE612CB6604E}" srcOrd="3" destOrd="0" parTransId="{C9C828B5-9BEB-4A96-BC3C-F69A42FABE9E}" sibTransId="{F127A36F-84BF-428B-AF36-4A990D76D704}"/>
    <dgm:cxn modelId="{E4A98597-BF56-6A45-AEBF-4FBF31D5DCAE}" type="presOf" srcId="{7CAEAF38-2024-40E3-AC25-43EE39885C01}" destId="{CA0E245D-1CA6-45A3-BFFD-A88F2A571B8D}" srcOrd="1" destOrd="0" presId="urn:microsoft.com/office/officeart/2005/8/layout/hierarchy6"/>
    <dgm:cxn modelId="{AB99D444-D56D-E441-9385-114F8F38842E}" type="presOf" srcId="{74317EAC-4980-4456-BE4C-3797454703BC}" destId="{48AE69F5-B7E7-4C91-B9E1-DCFB97546F67}" srcOrd="0" destOrd="0" presId="urn:microsoft.com/office/officeart/2005/8/layout/hierarchy6"/>
    <dgm:cxn modelId="{858E52B8-B9D6-5C46-BBA1-B0D519483411}" type="presOf" srcId="{7ECDCBDA-C3E9-4982-9078-6CA6FDC36E60}" destId="{7DA185E7-E16F-4F49-8447-B1B4CDDB4665}" srcOrd="1" destOrd="0" presId="urn:microsoft.com/office/officeart/2005/8/layout/hierarchy6"/>
    <dgm:cxn modelId="{7F07B77D-52A7-7346-BACD-94006F4EE28C}" type="presOf" srcId="{C835F058-6198-4868-81ED-E3F476B937E1}" destId="{81A02E7C-22A4-4169-8708-35103D17D46C}" srcOrd="0" destOrd="0" presId="urn:microsoft.com/office/officeart/2005/8/layout/hierarchy6"/>
    <dgm:cxn modelId="{A1C15EBB-879C-A642-8C64-1630C932F6C9}" type="presOf" srcId="{ABA8B489-5A9C-954A-8A56-8A2439B49863}" destId="{155334F8-7502-0D4B-971B-D9CC3315F329}" srcOrd="0" destOrd="0" presId="urn:microsoft.com/office/officeart/2005/8/layout/hierarchy6"/>
    <dgm:cxn modelId="{18E59214-BD13-48D5-A271-AEAAE646B52E}" srcId="{63824009-AD2E-4E7B-BB18-04BC4B67CCDF}" destId="{4F3FCA74-E7AF-4591-90A4-42BDF1A94B5D}" srcOrd="1" destOrd="0" parTransId="{A4D82CBA-DD8A-46D8-BEC8-3F659C31C75D}" sibTransId="{6F3ED8D8-DF7C-49A5-897B-D5E5D4330A93}"/>
    <dgm:cxn modelId="{45950CE8-F521-9446-AB96-78B80A53E740}" type="presOf" srcId="{63824009-AD2E-4E7B-BB18-04BC4B67CCDF}" destId="{CC5BB582-95BC-4256-A863-13D60D0172FA}" srcOrd="0" destOrd="0" presId="urn:microsoft.com/office/officeart/2005/8/layout/hierarchy6"/>
    <dgm:cxn modelId="{A67F8820-B6BD-5C44-BE5A-5B4385219C74}" type="presOf" srcId="{B23193AC-C438-431D-801E-67D1B36D17BD}" destId="{8252732C-059B-45B7-9DB4-FD75C6C6830F}" srcOrd="0" destOrd="0" presId="urn:microsoft.com/office/officeart/2005/8/layout/hierarchy6"/>
    <dgm:cxn modelId="{193105AE-1B6C-47FC-AE80-2AB5C363BFF0}" srcId="{CAC3B00B-F170-44C9-B155-1A92ACB46FEC}" destId="{74317EAC-4980-4456-BE4C-3797454703BC}" srcOrd="0" destOrd="0" parTransId="{75328285-52C2-4ABB-8D92-9F658DF17858}" sibTransId="{E30A22E9-5B80-44A6-BBAD-F1B5F1C2C5A5}"/>
    <dgm:cxn modelId="{3744F270-3350-4FDC-89A3-6482C136DA54}" srcId="{63824009-AD2E-4E7B-BB18-04BC4B67CCDF}" destId="{C173608F-69B5-4806-A1CB-30DBD5B74AFE}" srcOrd="3" destOrd="0" parTransId="{D961F23E-F089-474C-B607-79D928911C99}" sibTransId="{436506CF-8E0C-475E-B479-D0A0A6712ADA}"/>
    <dgm:cxn modelId="{58722F48-3FDC-6B43-8591-100624A2968B}" type="presOf" srcId="{D961F23E-F089-474C-B607-79D928911C99}" destId="{18E797D0-02BC-4D25-A6C0-F8BAAC944D30}" srcOrd="0" destOrd="0" presId="urn:microsoft.com/office/officeart/2005/8/layout/hierarchy6"/>
    <dgm:cxn modelId="{A1EF55D8-1AFC-DE44-B306-E4723F1818D1}" type="presOf" srcId="{615C24EF-38FE-4CCB-9487-CE612CB6604E}" destId="{4644AECD-67B1-4B64-A821-22DE389D0F7F}" srcOrd="1" destOrd="0" presId="urn:microsoft.com/office/officeart/2005/8/layout/hierarchy6"/>
    <dgm:cxn modelId="{1D5633D6-7EA2-C44F-9F03-CE0822C12362}" type="presOf" srcId="{75328285-52C2-4ABB-8D92-9F658DF17858}" destId="{4DA1DAAD-01B9-41C5-8913-BF4C8684E0E2}" srcOrd="0" destOrd="0" presId="urn:microsoft.com/office/officeart/2005/8/layout/hierarchy6"/>
    <dgm:cxn modelId="{A81AE2F9-6A56-0F4D-AABF-ABDE96BA4B12}" type="presOf" srcId="{F1EE71E9-19EC-924F-A644-51EFC149D478}" destId="{890EC8D4-D04F-4045-87C7-29551AD6D392}" srcOrd="0" destOrd="0" presId="urn:microsoft.com/office/officeart/2005/8/layout/hierarchy6"/>
    <dgm:cxn modelId="{A481AC78-C35C-2849-9E95-60D07E6DC41D}" type="presOf" srcId="{4F3FCA74-E7AF-4591-90A4-42BDF1A94B5D}" destId="{DCB946D6-39F0-4F3A-A4E1-D04523F3CB8A}" srcOrd="0" destOrd="0" presId="urn:microsoft.com/office/officeart/2005/8/layout/hierarchy6"/>
    <dgm:cxn modelId="{B1E1CD14-43BB-4A39-AB2F-5CD4754B76E4}" srcId="{CAC3B00B-F170-44C9-B155-1A92ACB46FEC}" destId="{63824009-AD2E-4E7B-BB18-04BC4B67CCDF}" srcOrd="1" destOrd="0" parTransId="{F2D3685F-F3F7-4273-8A32-E64EACA401F3}" sibTransId="{3CFB73BA-26D1-45C5-A6CC-3E1BEBE7AB2C}"/>
    <dgm:cxn modelId="{97D8CF33-137B-F241-B477-FA469F657005}" type="presOf" srcId="{BA1885BD-ECCA-4C4F-9D19-386BD469FD57}" destId="{E19E386C-8BCD-47EA-A5D4-7CA6F3C5E943}" srcOrd="0" destOrd="0" presId="urn:microsoft.com/office/officeart/2005/8/layout/hierarchy6"/>
    <dgm:cxn modelId="{2944B3B0-46C6-4783-97BB-841AB2B88B3A}" srcId="{DDD6F4E0-EE8E-4935-B5C1-DC44D9D28099}" destId="{CAC3B00B-F170-44C9-B155-1A92ACB46FEC}" srcOrd="0" destOrd="0" parTransId="{CCEEF13F-B37C-4205-B027-E3F279847FC9}" sibTransId="{76C2BE3B-4F3B-4375-A7D7-1EB96F5C19FF}"/>
    <dgm:cxn modelId="{B89E0F37-A1C9-BD40-BD24-51457FE503CF}" type="presOf" srcId="{615C24EF-38FE-4CCB-9487-CE612CB6604E}" destId="{D5008C71-A83D-4D04-AD7A-9F21F5FB7AB2}" srcOrd="0" destOrd="0" presId="urn:microsoft.com/office/officeart/2005/8/layout/hierarchy6"/>
    <dgm:cxn modelId="{9C791119-EF59-CD46-850D-B971A4EF6D82}" type="presOf" srcId="{C173608F-69B5-4806-A1CB-30DBD5B74AFE}" destId="{F04800F6-B443-4DBF-8A81-DA0C617135B9}" srcOrd="0" destOrd="0" presId="urn:microsoft.com/office/officeart/2005/8/layout/hierarchy6"/>
    <dgm:cxn modelId="{1A7B5E3B-8A9E-8D48-87D6-3A8430F5FDD0}" type="presOf" srcId="{CAC3B00B-F170-44C9-B155-1A92ACB46FEC}" destId="{F87D834E-B59F-42D1-9CE1-FF0705A66C4D}" srcOrd="0" destOrd="0" presId="urn:microsoft.com/office/officeart/2005/8/layout/hierarchy6"/>
    <dgm:cxn modelId="{37B682C9-7AE7-3B44-90F0-7F8AA52547CC}" type="presOf" srcId="{A4D82CBA-DD8A-46D8-BEC8-3F659C31C75D}" destId="{3A6822DE-EEE8-44FD-9955-E6FCF057DB7A}" srcOrd="0" destOrd="0" presId="urn:microsoft.com/office/officeart/2005/8/layout/hierarchy6"/>
    <dgm:cxn modelId="{4B43BB7E-3091-4741-8E21-1D26DE63E410}" srcId="{63824009-AD2E-4E7B-BB18-04BC4B67CCDF}" destId="{E61994B9-EC89-44D3-B7FA-7D03D8A0F459}" srcOrd="2" destOrd="0" parTransId="{B23193AC-C438-431D-801E-67D1B36D17BD}" sibTransId="{AE11E0C8-B819-4AF0-8F15-F891FE8D4F51}"/>
    <dgm:cxn modelId="{7108596C-A99E-B647-A3EE-0AE2566B97AE}" type="presParOf" srcId="{A9F35D68-0277-47CE-9D2C-A07B20FDACFD}" destId="{4E1C1477-FB8F-465A-A2B4-DBE146F0DD67}" srcOrd="0" destOrd="0" presId="urn:microsoft.com/office/officeart/2005/8/layout/hierarchy6"/>
    <dgm:cxn modelId="{59350ADD-3339-404D-A506-C21B5B096769}" type="presParOf" srcId="{4E1C1477-FB8F-465A-A2B4-DBE146F0DD67}" destId="{FAF45423-D57E-400E-81A9-DD5450DD1568}" srcOrd="0" destOrd="0" presId="urn:microsoft.com/office/officeart/2005/8/layout/hierarchy6"/>
    <dgm:cxn modelId="{115D94F7-CDAC-3249-BC13-186F16938D6C}" type="presParOf" srcId="{4E1C1477-FB8F-465A-A2B4-DBE146F0DD67}" destId="{6970072D-7680-42CE-8B0C-BC9A44E26E46}" srcOrd="1" destOrd="0" presId="urn:microsoft.com/office/officeart/2005/8/layout/hierarchy6"/>
    <dgm:cxn modelId="{84C3D6CC-C437-FD4A-BBD1-CE8C38A3E122}" type="presParOf" srcId="{6970072D-7680-42CE-8B0C-BC9A44E26E46}" destId="{27D2A82A-BE03-45E1-942C-839CEFFC2495}" srcOrd="0" destOrd="0" presId="urn:microsoft.com/office/officeart/2005/8/layout/hierarchy6"/>
    <dgm:cxn modelId="{1EFF18CE-96AF-9141-B161-597483953A09}" type="presParOf" srcId="{27D2A82A-BE03-45E1-942C-839CEFFC2495}" destId="{F87D834E-B59F-42D1-9CE1-FF0705A66C4D}" srcOrd="0" destOrd="0" presId="urn:microsoft.com/office/officeart/2005/8/layout/hierarchy6"/>
    <dgm:cxn modelId="{33B15379-E7E2-FC4F-9030-DFC9F79C8589}" type="presParOf" srcId="{27D2A82A-BE03-45E1-942C-839CEFFC2495}" destId="{16D47043-14FF-48B0-B4C1-D516EE3F71FE}" srcOrd="1" destOrd="0" presId="urn:microsoft.com/office/officeart/2005/8/layout/hierarchy6"/>
    <dgm:cxn modelId="{CF214573-EA2B-4342-BBDC-3592401E0257}" type="presParOf" srcId="{16D47043-14FF-48B0-B4C1-D516EE3F71FE}" destId="{4DA1DAAD-01B9-41C5-8913-BF4C8684E0E2}" srcOrd="0" destOrd="0" presId="urn:microsoft.com/office/officeart/2005/8/layout/hierarchy6"/>
    <dgm:cxn modelId="{17F7869A-2396-534E-8538-0B243D01C520}" type="presParOf" srcId="{16D47043-14FF-48B0-B4C1-D516EE3F71FE}" destId="{B40CBC39-D372-4563-8046-FFB7FBDE0FD8}" srcOrd="1" destOrd="0" presId="urn:microsoft.com/office/officeart/2005/8/layout/hierarchy6"/>
    <dgm:cxn modelId="{22A76002-FBBD-DB42-A705-9D427197BEA7}" type="presParOf" srcId="{B40CBC39-D372-4563-8046-FFB7FBDE0FD8}" destId="{48AE69F5-B7E7-4C91-B9E1-DCFB97546F67}" srcOrd="0" destOrd="0" presId="urn:microsoft.com/office/officeart/2005/8/layout/hierarchy6"/>
    <dgm:cxn modelId="{208D459F-5694-B64B-ACA1-0B387519A012}" type="presParOf" srcId="{B40CBC39-D372-4563-8046-FFB7FBDE0FD8}" destId="{E483BB2E-69C7-4D79-9A96-9D5EEBCA5114}" srcOrd="1" destOrd="0" presId="urn:microsoft.com/office/officeart/2005/8/layout/hierarchy6"/>
    <dgm:cxn modelId="{94D618B4-75F9-704D-94A5-96789DA9AA29}" type="presParOf" srcId="{16D47043-14FF-48B0-B4C1-D516EE3F71FE}" destId="{92892BEF-65E3-436B-BF5B-6AB64C995272}" srcOrd="2" destOrd="0" presId="urn:microsoft.com/office/officeart/2005/8/layout/hierarchy6"/>
    <dgm:cxn modelId="{316C3A31-60B8-3B44-8A3E-0E0002CEFA2F}" type="presParOf" srcId="{16D47043-14FF-48B0-B4C1-D516EE3F71FE}" destId="{801899E5-94FB-41FC-9BCF-176E06C89931}" srcOrd="3" destOrd="0" presId="urn:microsoft.com/office/officeart/2005/8/layout/hierarchy6"/>
    <dgm:cxn modelId="{5744470D-E6B9-2646-AB81-00BFF28E3CA3}" type="presParOf" srcId="{801899E5-94FB-41FC-9BCF-176E06C89931}" destId="{CC5BB582-95BC-4256-A863-13D60D0172FA}" srcOrd="0" destOrd="0" presId="urn:microsoft.com/office/officeart/2005/8/layout/hierarchy6"/>
    <dgm:cxn modelId="{39E9B453-9897-7A44-B723-9197C8DA5A27}" type="presParOf" srcId="{801899E5-94FB-41FC-9BCF-176E06C89931}" destId="{EAF8483A-C84B-472D-AC12-D7E7FDC3BD75}" srcOrd="1" destOrd="0" presId="urn:microsoft.com/office/officeart/2005/8/layout/hierarchy6"/>
    <dgm:cxn modelId="{5AFE1B0F-26D9-5B47-8CC4-E1E1D1F4E96B}" type="presParOf" srcId="{EAF8483A-C84B-472D-AC12-D7E7FDC3BD75}" destId="{E19E386C-8BCD-47EA-A5D4-7CA6F3C5E943}" srcOrd="0" destOrd="0" presId="urn:microsoft.com/office/officeart/2005/8/layout/hierarchy6"/>
    <dgm:cxn modelId="{C44B2A61-19A0-9F40-934D-BDC4FC64CE44}" type="presParOf" srcId="{EAF8483A-C84B-472D-AC12-D7E7FDC3BD75}" destId="{F001BFB6-EE4B-4004-874E-D1E31F1E3057}" srcOrd="1" destOrd="0" presId="urn:microsoft.com/office/officeart/2005/8/layout/hierarchy6"/>
    <dgm:cxn modelId="{1C9C7058-2C01-644E-87BF-EF50F47DF91C}" type="presParOf" srcId="{F001BFB6-EE4B-4004-874E-D1E31F1E3057}" destId="{0C485F27-804B-477E-ADBD-FBFEDA18AF27}" srcOrd="0" destOrd="0" presId="urn:microsoft.com/office/officeart/2005/8/layout/hierarchy6"/>
    <dgm:cxn modelId="{AB367B6E-05AA-6B4E-9B3B-801D11EB1E56}" type="presParOf" srcId="{F001BFB6-EE4B-4004-874E-D1E31F1E3057}" destId="{150F222A-D6C7-4467-9F97-B666D380629B}" srcOrd="1" destOrd="0" presId="urn:microsoft.com/office/officeart/2005/8/layout/hierarchy6"/>
    <dgm:cxn modelId="{AD1AD4F0-BCC2-6D41-BF79-BD6C625BE03D}" type="presParOf" srcId="{EAF8483A-C84B-472D-AC12-D7E7FDC3BD75}" destId="{3A6822DE-EEE8-44FD-9955-E6FCF057DB7A}" srcOrd="2" destOrd="0" presId="urn:microsoft.com/office/officeart/2005/8/layout/hierarchy6"/>
    <dgm:cxn modelId="{D8B6F972-5C3F-F447-A8A6-29779E0A042E}" type="presParOf" srcId="{EAF8483A-C84B-472D-AC12-D7E7FDC3BD75}" destId="{2570F65F-87E9-4060-B807-CA6FF06105E1}" srcOrd="3" destOrd="0" presId="urn:microsoft.com/office/officeart/2005/8/layout/hierarchy6"/>
    <dgm:cxn modelId="{5251A8E5-0B0A-2E40-83F0-8E4646DFB112}" type="presParOf" srcId="{2570F65F-87E9-4060-B807-CA6FF06105E1}" destId="{DCB946D6-39F0-4F3A-A4E1-D04523F3CB8A}" srcOrd="0" destOrd="0" presId="urn:microsoft.com/office/officeart/2005/8/layout/hierarchy6"/>
    <dgm:cxn modelId="{FC0D16E2-4EC7-6847-A491-0E073965AAB0}" type="presParOf" srcId="{2570F65F-87E9-4060-B807-CA6FF06105E1}" destId="{79F2D0E4-BC70-422B-B03C-0AF56F76F079}" srcOrd="1" destOrd="0" presId="urn:microsoft.com/office/officeart/2005/8/layout/hierarchy6"/>
    <dgm:cxn modelId="{BB009D47-0B55-E94B-B2E7-48F5E191E50A}" type="presParOf" srcId="{EAF8483A-C84B-472D-AC12-D7E7FDC3BD75}" destId="{8252732C-059B-45B7-9DB4-FD75C6C6830F}" srcOrd="4" destOrd="0" presId="urn:microsoft.com/office/officeart/2005/8/layout/hierarchy6"/>
    <dgm:cxn modelId="{2E272C6E-C2CE-A74A-8FF4-2D7856CF7608}" type="presParOf" srcId="{EAF8483A-C84B-472D-AC12-D7E7FDC3BD75}" destId="{CBCEDE30-6CA1-4825-B35A-7A9197FA84A7}" srcOrd="5" destOrd="0" presId="urn:microsoft.com/office/officeart/2005/8/layout/hierarchy6"/>
    <dgm:cxn modelId="{3B1C0D9C-8864-0B4E-AEEC-5F2892B2CC5E}" type="presParOf" srcId="{CBCEDE30-6CA1-4825-B35A-7A9197FA84A7}" destId="{7B32B184-8007-4418-B786-4FB88A0E1211}" srcOrd="0" destOrd="0" presId="urn:microsoft.com/office/officeart/2005/8/layout/hierarchy6"/>
    <dgm:cxn modelId="{27B5CA00-17ED-0242-B069-92767CB4A99F}" type="presParOf" srcId="{CBCEDE30-6CA1-4825-B35A-7A9197FA84A7}" destId="{FED7EDDF-1F88-4E70-A0EB-D67347227124}" srcOrd="1" destOrd="0" presId="urn:microsoft.com/office/officeart/2005/8/layout/hierarchy6"/>
    <dgm:cxn modelId="{042CD935-6080-CB4B-A99B-5E9ECA1B05C9}" type="presParOf" srcId="{EAF8483A-C84B-472D-AC12-D7E7FDC3BD75}" destId="{18E797D0-02BC-4D25-A6C0-F8BAAC944D30}" srcOrd="6" destOrd="0" presId="urn:microsoft.com/office/officeart/2005/8/layout/hierarchy6"/>
    <dgm:cxn modelId="{BFDF59AD-A84A-D449-8A20-8E4845607280}" type="presParOf" srcId="{EAF8483A-C84B-472D-AC12-D7E7FDC3BD75}" destId="{3C6E8A39-E5A3-4D80-BDB2-75EFFC6AB637}" srcOrd="7" destOrd="0" presId="urn:microsoft.com/office/officeart/2005/8/layout/hierarchy6"/>
    <dgm:cxn modelId="{4998BC35-BCBD-1044-B1B0-6B3CEE811D9D}" type="presParOf" srcId="{3C6E8A39-E5A3-4D80-BDB2-75EFFC6AB637}" destId="{F04800F6-B443-4DBF-8A81-DA0C617135B9}" srcOrd="0" destOrd="0" presId="urn:microsoft.com/office/officeart/2005/8/layout/hierarchy6"/>
    <dgm:cxn modelId="{0AA1B2AF-FA63-1441-83DE-5962F15CBAAA}" type="presParOf" srcId="{3C6E8A39-E5A3-4D80-BDB2-75EFFC6AB637}" destId="{E4952967-9B99-4671-949F-68E04FFC7C38}" srcOrd="1" destOrd="0" presId="urn:microsoft.com/office/officeart/2005/8/layout/hierarchy6"/>
    <dgm:cxn modelId="{22E7E415-CA50-F843-8281-E3E69E4ECB38}" type="presParOf" srcId="{EAF8483A-C84B-472D-AC12-D7E7FDC3BD75}" destId="{5681076F-0D1B-4ED5-A3E2-8BD7D0FAB3B2}" srcOrd="8" destOrd="0" presId="urn:microsoft.com/office/officeart/2005/8/layout/hierarchy6"/>
    <dgm:cxn modelId="{3964A8E8-2253-D240-BADB-FFFDE0AD5686}" type="presParOf" srcId="{EAF8483A-C84B-472D-AC12-D7E7FDC3BD75}" destId="{580946B4-DD90-48E9-94FD-326CEB0B7201}" srcOrd="9" destOrd="0" presId="urn:microsoft.com/office/officeart/2005/8/layout/hierarchy6"/>
    <dgm:cxn modelId="{82ACEA50-206A-0B4A-98D4-C2C29A8C9246}" type="presParOf" srcId="{580946B4-DD90-48E9-94FD-326CEB0B7201}" destId="{81A02E7C-22A4-4169-8708-35103D17D46C}" srcOrd="0" destOrd="0" presId="urn:microsoft.com/office/officeart/2005/8/layout/hierarchy6"/>
    <dgm:cxn modelId="{9721BC30-C9D3-3448-B298-FF0C4F7B3FCC}" type="presParOf" srcId="{580946B4-DD90-48E9-94FD-326CEB0B7201}" destId="{2030B378-8B06-46F5-B5F2-FB2417C1D722}" srcOrd="1" destOrd="0" presId="urn:microsoft.com/office/officeart/2005/8/layout/hierarchy6"/>
    <dgm:cxn modelId="{9E9AF9CA-46EE-0F49-9CD5-CE811E818209}" type="presParOf" srcId="{16D47043-14FF-48B0-B4C1-D516EE3F71FE}" destId="{155334F8-7502-0D4B-971B-D9CC3315F329}" srcOrd="4" destOrd="0" presId="urn:microsoft.com/office/officeart/2005/8/layout/hierarchy6"/>
    <dgm:cxn modelId="{D4D7B49D-0DD6-B64F-8EA7-E41F17709308}" type="presParOf" srcId="{16D47043-14FF-48B0-B4C1-D516EE3F71FE}" destId="{183D1D79-A5A9-FF48-88C4-6B72C7EA1899}" srcOrd="5" destOrd="0" presId="urn:microsoft.com/office/officeart/2005/8/layout/hierarchy6"/>
    <dgm:cxn modelId="{64472D3C-8B4E-2745-B034-DC011A80C188}" type="presParOf" srcId="{183D1D79-A5A9-FF48-88C4-6B72C7EA1899}" destId="{890EC8D4-D04F-4045-87C7-29551AD6D392}" srcOrd="0" destOrd="0" presId="urn:microsoft.com/office/officeart/2005/8/layout/hierarchy6"/>
    <dgm:cxn modelId="{DF7EF502-AA7A-CE41-889E-E0C53921B142}" type="presParOf" srcId="{183D1D79-A5A9-FF48-88C4-6B72C7EA1899}" destId="{9C13AB81-4BAE-B048-862D-B24043DF470B}" srcOrd="1" destOrd="0" presId="urn:microsoft.com/office/officeart/2005/8/layout/hierarchy6"/>
    <dgm:cxn modelId="{8CBC826D-6487-6642-BFF2-BEE827E4FBA6}" type="presParOf" srcId="{A9F35D68-0277-47CE-9D2C-A07B20FDACFD}" destId="{72BA8A71-EF06-4377-9B28-9AFF003E52BC}" srcOrd="1" destOrd="0" presId="urn:microsoft.com/office/officeart/2005/8/layout/hierarchy6"/>
    <dgm:cxn modelId="{7F975619-9608-1846-A1B8-6B1E833FC6C2}" type="presParOf" srcId="{72BA8A71-EF06-4377-9B28-9AFF003E52BC}" destId="{BA7D5A20-F851-4551-A8A5-1B59694F059D}" srcOrd="0" destOrd="0" presId="urn:microsoft.com/office/officeart/2005/8/layout/hierarchy6"/>
    <dgm:cxn modelId="{F5F7989F-2447-9E42-B66C-710B705641A6}" type="presParOf" srcId="{BA7D5A20-F851-4551-A8A5-1B59694F059D}" destId="{5E342B22-63F4-4663-BAC9-B8222ADCEBD6}" srcOrd="0" destOrd="0" presId="urn:microsoft.com/office/officeart/2005/8/layout/hierarchy6"/>
    <dgm:cxn modelId="{EE579BFC-AEA9-9F44-BC5A-E9F0F7E2C62E}" type="presParOf" srcId="{BA7D5A20-F851-4551-A8A5-1B59694F059D}" destId="{CA0E245D-1CA6-45A3-BFFD-A88F2A571B8D}" srcOrd="1" destOrd="0" presId="urn:microsoft.com/office/officeart/2005/8/layout/hierarchy6"/>
    <dgm:cxn modelId="{77BFA770-F5AF-ED49-9ACB-6532AAD5C7DC}" type="presParOf" srcId="{72BA8A71-EF06-4377-9B28-9AFF003E52BC}" destId="{069D4F00-AB6E-4B79-8D0F-083B67B3473C}" srcOrd="1" destOrd="0" presId="urn:microsoft.com/office/officeart/2005/8/layout/hierarchy6"/>
    <dgm:cxn modelId="{BDEAC33E-190C-FE4F-AD00-087EE4EB77F6}" type="presParOf" srcId="{069D4F00-AB6E-4B79-8D0F-083B67B3473C}" destId="{8428D8CA-19A1-450D-8B86-7B2249D612FB}" srcOrd="0" destOrd="0" presId="urn:microsoft.com/office/officeart/2005/8/layout/hierarchy6"/>
    <dgm:cxn modelId="{1587E6D5-8245-4A4F-AF5E-AFA56188C941}" type="presParOf" srcId="{72BA8A71-EF06-4377-9B28-9AFF003E52BC}" destId="{C2CC57C6-9318-4508-BC3C-F79334B9BA1B}" srcOrd="2" destOrd="0" presId="urn:microsoft.com/office/officeart/2005/8/layout/hierarchy6"/>
    <dgm:cxn modelId="{EFE8DF79-938F-A343-882E-C3105781421B}" type="presParOf" srcId="{C2CC57C6-9318-4508-BC3C-F79334B9BA1B}" destId="{2EF2DB92-1086-4199-809B-88BCB20FF9B3}" srcOrd="0" destOrd="0" presId="urn:microsoft.com/office/officeart/2005/8/layout/hierarchy6"/>
    <dgm:cxn modelId="{FDAA9F33-012B-A44A-9DF3-CB9BD90E894E}" type="presParOf" srcId="{C2CC57C6-9318-4508-BC3C-F79334B9BA1B}" destId="{7DA185E7-E16F-4F49-8447-B1B4CDDB4665}" srcOrd="1" destOrd="0" presId="urn:microsoft.com/office/officeart/2005/8/layout/hierarchy6"/>
    <dgm:cxn modelId="{65E81B27-0667-1443-8F1A-C6CE8C18E9B6}" type="presParOf" srcId="{72BA8A71-EF06-4377-9B28-9AFF003E52BC}" destId="{3A0E3FE1-4C43-4028-A182-1869D1EC3A87}" srcOrd="3" destOrd="0" presId="urn:microsoft.com/office/officeart/2005/8/layout/hierarchy6"/>
    <dgm:cxn modelId="{CB54A889-C338-5844-AFC6-E1B01F4C8855}" type="presParOf" srcId="{3A0E3FE1-4C43-4028-A182-1869D1EC3A87}" destId="{56B8C156-8125-4CA0-9C4E-1B4CC989F0F0}" srcOrd="0" destOrd="0" presId="urn:microsoft.com/office/officeart/2005/8/layout/hierarchy6"/>
    <dgm:cxn modelId="{E67AA23B-668F-2048-B6B8-5863E46156C4}" type="presParOf" srcId="{72BA8A71-EF06-4377-9B28-9AFF003E52BC}" destId="{76CDF84D-463C-419A-87FC-9EEBC338C594}" srcOrd="4" destOrd="0" presId="urn:microsoft.com/office/officeart/2005/8/layout/hierarchy6"/>
    <dgm:cxn modelId="{D2CD6711-1B96-114E-8B1A-D6F100C2F6EE}" type="presParOf" srcId="{76CDF84D-463C-419A-87FC-9EEBC338C594}" destId="{D5008C71-A83D-4D04-AD7A-9F21F5FB7AB2}" srcOrd="0" destOrd="0" presId="urn:microsoft.com/office/officeart/2005/8/layout/hierarchy6"/>
    <dgm:cxn modelId="{4D1E8F03-AF88-7245-9BED-1B20D41C14D6}" type="presParOf" srcId="{76CDF84D-463C-419A-87FC-9EEBC338C594}" destId="{4644AECD-67B1-4B64-A821-22DE389D0F7F}" srcOrd="1" destOrd="0" presId="urn:microsoft.com/office/officeart/2005/8/layout/hierarchy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53D11A9-9422-3343-89FA-E0F977BC8D2E}">
      <dsp:nvSpPr>
        <dsp:cNvPr id="0" name=""/>
        <dsp:cNvSpPr/>
      </dsp:nvSpPr>
      <dsp:spPr>
        <a:xfrm>
          <a:off x="451" y="1214017"/>
          <a:ext cx="1939496" cy="159967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/>
            <a:t>Activity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/>
            <a:t>Finance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/>
            <a:t>Contract</a:t>
          </a:r>
        </a:p>
      </dsp:txBody>
      <dsp:txXfrm>
        <a:off x="37264" y="1250830"/>
        <a:ext cx="1865870" cy="1183264"/>
      </dsp:txXfrm>
    </dsp:sp>
    <dsp:sp modelId="{1AB0F28A-4FA9-FB49-9504-BFEF12893F3C}">
      <dsp:nvSpPr>
        <dsp:cNvPr id="0" name=""/>
        <dsp:cNvSpPr/>
      </dsp:nvSpPr>
      <dsp:spPr>
        <a:xfrm>
          <a:off x="1101324" y="1634254"/>
          <a:ext cx="2080930" cy="2080930"/>
        </a:xfrm>
        <a:prstGeom prst="leftCircularArrow">
          <a:avLst>
            <a:gd name="adj1" fmla="val 2878"/>
            <a:gd name="adj2" fmla="val 351844"/>
            <a:gd name="adj3" fmla="val 2127355"/>
            <a:gd name="adj4" fmla="val 9024489"/>
            <a:gd name="adj5" fmla="val 3357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2560834-38EE-8C4A-8873-13FF239CE9EF}">
      <dsp:nvSpPr>
        <dsp:cNvPr id="0" name=""/>
        <dsp:cNvSpPr/>
      </dsp:nvSpPr>
      <dsp:spPr>
        <a:xfrm>
          <a:off x="431450" y="2470908"/>
          <a:ext cx="1723996" cy="68557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/>
            <a:t>Transactional Contracting</a:t>
          </a:r>
        </a:p>
      </dsp:txBody>
      <dsp:txXfrm>
        <a:off x="451530" y="2490988"/>
        <a:ext cx="1683836" cy="645416"/>
      </dsp:txXfrm>
    </dsp:sp>
    <dsp:sp modelId="{C24D5C9C-6AB1-BC42-93E8-D45EF1C4A972}">
      <dsp:nvSpPr>
        <dsp:cNvPr id="0" name=""/>
        <dsp:cNvSpPr/>
      </dsp:nvSpPr>
      <dsp:spPr>
        <a:xfrm>
          <a:off x="2440606" y="1214017"/>
          <a:ext cx="1939496" cy="159967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-2232386"/>
              <a:satOff val="13449"/>
              <a:lumOff val="1078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/>
            <a:t>Commissioning Strategy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/>
            <a:t>Performance</a:t>
          </a:r>
        </a:p>
      </dsp:txBody>
      <dsp:txXfrm>
        <a:off x="2477419" y="1593618"/>
        <a:ext cx="1865870" cy="1183264"/>
      </dsp:txXfrm>
    </dsp:sp>
    <dsp:sp modelId="{A7562274-E9CB-0143-99D5-21220009E4EA}">
      <dsp:nvSpPr>
        <dsp:cNvPr id="0" name=""/>
        <dsp:cNvSpPr/>
      </dsp:nvSpPr>
      <dsp:spPr>
        <a:xfrm>
          <a:off x="3525316" y="249806"/>
          <a:ext cx="2328755" cy="2328755"/>
        </a:xfrm>
        <a:prstGeom prst="circularArrow">
          <a:avLst>
            <a:gd name="adj1" fmla="val 2571"/>
            <a:gd name="adj2" fmla="val 312163"/>
            <a:gd name="adj3" fmla="val 19512326"/>
            <a:gd name="adj4" fmla="val 12575511"/>
            <a:gd name="adj5" fmla="val 3000"/>
          </a:avLst>
        </a:prstGeom>
        <a:gradFill rotWithShape="0">
          <a:gsLst>
            <a:gs pos="0">
              <a:schemeClr val="accent4">
                <a:hueOff val="-4464771"/>
                <a:satOff val="26899"/>
                <a:lumOff val="2156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4">
                <a:hueOff val="-4464771"/>
                <a:satOff val="26899"/>
                <a:lumOff val="2156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0CA9B58C-FC6E-224F-97E4-3502724A3F99}">
      <dsp:nvSpPr>
        <dsp:cNvPr id="0" name=""/>
        <dsp:cNvSpPr/>
      </dsp:nvSpPr>
      <dsp:spPr>
        <a:xfrm>
          <a:off x="2871605" y="871229"/>
          <a:ext cx="1723996" cy="68557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-2232386"/>
                <a:satOff val="13449"/>
                <a:lumOff val="1078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4">
                <a:hueOff val="-2232386"/>
                <a:satOff val="13449"/>
                <a:lumOff val="1078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/>
            <a:t>Commissioning</a:t>
          </a:r>
        </a:p>
      </dsp:txBody>
      <dsp:txXfrm>
        <a:off x="2891685" y="891309"/>
        <a:ext cx="1683836" cy="645416"/>
      </dsp:txXfrm>
    </dsp:sp>
    <dsp:sp modelId="{604C31EE-36C7-D343-9524-A8C44BE86E7F}">
      <dsp:nvSpPr>
        <dsp:cNvPr id="0" name=""/>
        <dsp:cNvSpPr/>
      </dsp:nvSpPr>
      <dsp:spPr>
        <a:xfrm>
          <a:off x="4880761" y="1214017"/>
          <a:ext cx="1939496" cy="159967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-4464771"/>
              <a:satOff val="26899"/>
              <a:lumOff val="2156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/>
            <a:t>Risk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/>
            <a:t>Patient Experience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/>
            <a:t>Quality</a:t>
          </a:r>
        </a:p>
      </dsp:txBody>
      <dsp:txXfrm>
        <a:off x="4917574" y="1250830"/>
        <a:ext cx="1865870" cy="1183264"/>
      </dsp:txXfrm>
    </dsp:sp>
    <dsp:sp modelId="{20E16BA1-20D7-D748-928E-2633F317EFCC}">
      <dsp:nvSpPr>
        <dsp:cNvPr id="0" name=""/>
        <dsp:cNvSpPr/>
      </dsp:nvSpPr>
      <dsp:spPr>
        <a:xfrm>
          <a:off x="5311760" y="2470908"/>
          <a:ext cx="1723996" cy="68557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-4464771"/>
                <a:satOff val="26899"/>
                <a:lumOff val="2156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4">
                <a:hueOff val="-4464771"/>
                <a:satOff val="26899"/>
                <a:lumOff val="2156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/>
            <a:t>Clinical Quality</a:t>
          </a:r>
        </a:p>
      </dsp:txBody>
      <dsp:txXfrm>
        <a:off x="5331840" y="2490988"/>
        <a:ext cx="1683836" cy="64541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5008C71-A83D-4D04-AD7A-9F21F5FB7AB2}">
      <dsp:nvSpPr>
        <dsp:cNvPr id="0" name=""/>
        <dsp:cNvSpPr/>
      </dsp:nvSpPr>
      <dsp:spPr>
        <a:xfrm>
          <a:off x="0" y="2705622"/>
          <a:ext cx="8193814" cy="718559"/>
        </a:xfrm>
        <a:prstGeom prst="roundRect">
          <a:avLst>
            <a:gd name="adj" fmla="val 10000"/>
          </a:avLst>
        </a:prstGeom>
        <a:solidFill>
          <a:schemeClr val="accent3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/>
            <a:t>Health Economy</a:t>
          </a:r>
        </a:p>
      </dsp:txBody>
      <dsp:txXfrm>
        <a:off x="0" y="2705622"/>
        <a:ext cx="2458144" cy="718559"/>
      </dsp:txXfrm>
    </dsp:sp>
    <dsp:sp modelId="{2EF2DB92-1086-4199-809B-88BCB20FF9B3}">
      <dsp:nvSpPr>
        <dsp:cNvPr id="0" name=""/>
        <dsp:cNvSpPr/>
      </dsp:nvSpPr>
      <dsp:spPr>
        <a:xfrm>
          <a:off x="0" y="1867303"/>
          <a:ext cx="8193814" cy="718559"/>
        </a:xfrm>
        <a:prstGeom prst="roundRect">
          <a:avLst>
            <a:gd name="adj" fmla="val 10000"/>
          </a:avLst>
        </a:prstGeom>
        <a:solidFill>
          <a:schemeClr val="accent3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/>
            <a:t>Pan-London</a:t>
          </a:r>
        </a:p>
      </dsp:txBody>
      <dsp:txXfrm>
        <a:off x="0" y="1867303"/>
        <a:ext cx="2458144" cy="718559"/>
      </dsp:txXfrm>
    </dsp:sp>
    <dsp:sp modelId="{5E342B22-63F4-4663-BAC9-B8222ADCEBD6}">
      <dsp:nvSpPr>
        <dsp:cNvPr id="0" name=""/>
        <dsp:cNvSpPr/>
      </dsp:nvSpPr>
      <dsp:spPr>
        <a:xfrm>
          <a:off x="0" y="1028984"/>
          <a:ext cx="8193814" cy="718559"/>
        </a:xfrm>
        <a:prstGeom prst="roundRect">
          <a:avLst>
            <a:gd name="adj" fmla="val 10000"/>
          </a:avLst>
        </a:prstGeom>
        <a:solidFill>
          <a:schemeClr val="accent3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/>
            <a:t>CCG Executive</a:t>
          </a:r>
        </a:p>
      </dsp:txBody>
      <dsp:txXfrm>
        <a:off x="0" y="1028984"/>
        <a:ext cx="2458144" cy="718559"/>
      </dsp:txXfrm>
    </dsp:sp>
    <dsp:sp modelId="{F87D834E-B59F-42D1-9CE1-FF0705A66C4D}">
      <dsp:nvSpPr>
        <dsp:cNvPr id="0" name=""/>
        <dsp:cNvSpPr/>
      </dsp:nvSpPr>
      <dsp:spPr>
        <a:xfrm>
          <a:off x="4794941" y="1088864"/>
          <a:ext cx="898198" cy="59879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800" kern="1200"/>
            <a:t>Pan-London</a:t>
          </a:r>
        </a:p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800" kern="1200"/>
            <a:t>Contract Management Board</a:t>
          </a:r>
        </a:p>
      </dsp:txBody>
      <dsp:txXfrm>
        <a:off x="4812479" y="1106402"/>
        <a:ext cx="863122" cy="563723"/>
      </dsp:txXfrm>
    </dsp:sp>
    <dsp:sp modelId="{4DA1DAAD-01B9-41C5-8913-BF4C8684E0E2}">
      <dsp:nvSpPr>
        <dsp:cNvPr id="0" name=""/>
        <dsp:cNvSpPr/>
      </dsp:nvSpPr>
      <dsp:spPr>
        <a:xfrm>
          <a:off x="4076382" y="1687663"/>
          <a:ext cx="1167658" cy="239519"/>
        </a:xfrm>
        <a:custGeom>
          <a:avLst/>
          <a:gdLst/>
          <a:ahLst/>
          <a:cxnLst/>
          <a:rect l="0" t="0" r="0" b="0"/>
          <a:pathLst>
            <a:path>
              <a:moveTo>
                <a:pt x="1167658" y="0"/>
              </a:moveTo>
              <a:lnTo>
                <a:pt x="1167658" y="119759"/>
              </a:lnTo>
              <a:lnTo>
                <a:pt x="0" y="119759"/>
              </a:lnTo>
              <a:lnTo>
                <a:pt x="0" y="239519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8AE69F5-B7E7-4C91-B9E1-DCFB97546F67}">
      <dsp:nvSpPr>
        <dsp:cNvPr id="0" name=""/>
        <dsp:cNvSpPr/>
      </dsp:nvSpPr>
      <dsp:spPr>
        <a:xfrm>
          <a:off x="3627283" y="1927183"/>
          <a:ext cx="898198" cy="59879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800" kern="1200"/>
            <a:t>Transactional Contracting</a:t>
          </a:r>
        </a:p>
      </dsp:txBody>
      <dsp:txXfrm>
        <a:off x="3644821" y="1944721"/>
        <a:ext cx="863122" cy="563723"/>
      </dsp:txXfrm>
    </dsp:sp>
    <dsp:sp modelId="{92892BEF-65E3-436B-BF5B-6AB64C995272}">
      <dsp:nvSpPr>
        <dsp:cNvPr id="0" name=""/>
        <dsp:cNvSpPr/>
      </dsp:nvSpPr>
      <dsp:spPr>
        <a:xfrm>
          <a:off x="5198320" y="1687663"/>
          <a:ext cx="91440" cy="239519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39519"/>
              </a:lnTo>
            </a:path>
          </a:pathLst>
        </a:custGeom>
        <a:noFill/>
        <a:ln w="25400" cap="flat" cmpd="sng" algn="ctr">
          <a:solidFill>
            <a:srgbClr val="3E3BD5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C5BB582-95BC-4256-A863-13D60D0172FA}">
      <dsp:nvSpPr>
        <dsp:cNvPr id="0" name=""/>
        <dsp:cNvSpPr/>
      </dsp:nvSpPr>
      <dsp:spPr>
        <a:xfrm>
          <a:off x="4794941" y="1927183"/>
          <a:ext cx="898198" cy="598799"/>
        </a:xfrm>
        <a:prstGeom prst="roundRect">
          <a:avLst>
            <a:gd name="adj" fmla="val 10000"/>
          </a:avLst>
        </a:prstGeom>
        <a:solidFill>
          <a:srgbClr val="3E3BD5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800" kern="1200"/>
            <a:t>Ambulance Commissioning </a:t>
          </a:r>
        </a:p>
      </dsp:txBody>
      <dsp:txXfrm>
        <a:off x="4812479" y="1944721"/>
        <a:ext cx="863122" cy="563723"/>
      </dsp:txXfrm>
    </dsp:sp>
    <dsp:sp modelId="{E19E386C-8BCD-47EA-A5D4-7CA6F3C5E943}">
      <dsp:nvSpPr>
        <dsp:cNvPr id="0" name=""/>
        <dsp:cNvSpPr/>
      </dsp:nvSpPr>
      <dsp:spPr>
        <a:xfrm>
          <a:off x="2908723" y="2525982"/>
          <a:ext cx="2335317" cy="239519"/>
        </a:xfrm>
        <a:custGeom>
          <a:avLst/>
          <a:gdLst/>
          <a:ahLst/>
          <a:cxnLst/>
          <a:rect l="0" t="0" r="0" b="0"/>
          <a:pathLst>
            <a:path>
              <a:moveTo>
                <a:pt x="2335317" y="0"/>
              </a:moveTo>
              <a:lnTo>
                <a:pt x="2335317" y="119759"/>
              </a:lnTo>
              <a:lnTo>
                <a:pt x="0" y="119759"/>
              </a:lnTo>
              <a:lnTo>
                <a:pt x="0" y="239519"/>
              </a:lnTo>
            </a:path>
          </a:pathLst>
        </a:custGeom>
        <a:noFill/>
        <a:ln w="25400" cap="flat" cmpd="sng" algn="ctr">
          <a:solidFill>
            <a:schemeClr val="accent6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C485F27-804B-477E-ADBD-FBFEDA18AF27}">
      <dsp:nvSpPr>
        <dsp:cNvPr id="0" name=""/>
        <dsp:cNvSpPr/>
      </dsp:nvSpPr>
      <dsp:spPr>
        <a:xfrm>
          <a:off x="2459624" y="2765502"/>
          <a:ext cx="898198" cy="598799"/>
        </a:xfrm>
        <a:prstGeom prst="roundRect">
          <a:avLst>
            <a:gd name="adj" fmla="val 10000"/>
          </a:avLst>
        </a:prstGeom>
        <a:solidFill>
          <a:schemeClr val="accent6">
            <a:lumMod val="75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800" kern="1200"/>
            <a:t>CCG Urgent Care Board</a:t>
          </a:r>
        </a:p>
      </dsp:txBody>
      <dsp:txXfrm>
        <a:off x="2477162" y="2783040"/>
        <a:ext cx="863122" cy="563723"/>
      </dsp:txXfrm>
    </dsp:sp>
    <dsp:sp modelId="{3A6822DE-EEE8-44FD-9955-E6FCF057DB7A}">
      <dsp:nvSpPr>
        <dsp:cNvPr id="0" name=""/>
        <dsp:cNvSpPr/>
      </dsp:nvSpPr>
      <dsp:spPr>
        <a:xfrm>
          <a:off x="4076382" y="2525982"/>
          <a:ext cx="1167658" cy="239519"/>
        </a:xfrm>
        <a:custGeom>
          <a:avLst/>
          <a:gdLst/>
          <a:ahLst/>
          <a:cxnLst/>
          <a:rect l="0" t="0" r="0" b="0"/>
          <a:pathLst>
            <a:path>
              <a:moveTo>
                <a:pt x="1167658" y="0"/>
              </a:moveTo>
              <a:lnTo>
                <a:pt x="1167658" y="119759"/>
              </a:lnTo>
              <a:lnTo>
                <a:pt x="0" y="119759"/>
              </a:lnTo>
              <a:lnTo>
                <a:pt x="0" y="239519"/>
              </a:lnTo>
            </a:path>
          </a:pathLst>
        </a:custGeom>
        <a:noFill/>
        <a:ln w="25400" cap="flat" cmpd="sng" algn="ctr">
          <a:solidFill>
            <a:schemeClr val="accent6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CB946D6-39F0-4F3A-A4E1-D04523F3CB8A}">
      <dsp:nvSpPr>
        <dsp:cNvPr id="0" name=""/>
        <dsp:cNvSpPr/>
      </dsp:nvSpPr>
      <dsp:spPr>
        <a:xfrm>
          <a:off x="3627283" y="2765502"/>
          <a:ext cx="898198" cy="598799"/>
        </a:xfrm>
        <a:prstGeom prst="roundRect">
          <a:avLst>
            <a:gd name="adj" fmla="val 10000"/>
          </a:avLst>
        </a:prstGeom>
        <a:solidFill>
          <a:schemeClr val="accent6">
            <a:lumMod val="75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800" kern="1200" dirty="0" smtClean="0"/>
            <a:t>Local Ambulance Commissioning Group</a:t>
          </a:r>
          <a:endParaRPr lang="en-US" sz="800" kern="1200" dirty="0"/>
        </a:p>
      </dsp:txBody>
      <dsp:txXfrm>
        <a:off x="3644821" y="2783040"/>
        <a:ext cx="863122" cy="563723"/>
      </dsp:txXfrm>
    </dsp:sp>
    <dsp:sp modelId="{8252732C-059B-45B7-9DB4-FD75C6C6830F}">
      <dsp:nvSpPr>
        <dsp:cNvPr id="0" name=""/>
        <dsp:cNvSpPr/>
      </dsp:nvSpPr>
      <dsp:spPr>
        <a:xfrm>
          <a:off x="5198320" y="2525982"/>
          <a:ext cx="91440" cy="239519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39519"/>
              </a:lnTo>
            </a:path>
          </a:pathLst>
        </a:custGeom>
        <a:noFill/>
        <a:ln w="25400" cap="flat" cmpd="sng" algn="ctr">
          <a:solidFill>
            <a:schemeClr val="accent6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B32B184-8007-4418-B786-4FB88A0E1211}">
      <dsp:nvSpPr>
        <dsp:cNvPr id="0" name=""/>
        <dsp:cNvSpPr/>
      </dsp:nvSpPr>
      <dsp:spPr>
        <a:xfrm>
          <a:off x="4794941" y="2765502"/>
          <a:ext cx="898198" cy="598799"/>
        </a:xfrm>
        <a:prstGeom prst="roundRect">
          <a:avLst>
            <a:gd name="adj" fmla="val 10000"/>
          </a:avLst>
        </a:prstGeom>
        <a:solidFill>
          <a:schemeClr val="accent6">
            <a:lumMod val="75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800" kern="1200" dirty="0"/>
            <a:t>CCG Urgent Care Board</a:t>
          </a:r>
        </a:p>
      </dsp:txBody>
      <dsp:txXfrm>
        <a:off x="4812479" y="2783040"/>
        <a:ext cx="863122" cy="563723"/>
      </dsp:txXfrm>
    </dsp:sp>
    <dsp:sp modelId="{18E797D0-02BC-4D25-A6C0-F8BAAC944D30}">
      <dsp:nvSpPr>
        <dsp:cNvPr id="0" name=""/>
        <dsp:cNvSpPr/>
      </dsp:nvSpPr>
      <dsp:spPr>
        <a:xfrm>
          <a:off x="5244040" y="2525982"/>
          <a:ext cx="1167658" cy="23951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19759"/>
              </a:lnTo>
              <a:lnTo>
                <a:pt x="1167658" y="119759"/>
              </a:lnTo>
              <a:lnTo>
                <a:pt x="1167658" y="239519"/>
              </a:lnTo>
            </a:path>
          </a:pathLst>
        </a:custGeom>
        <a:noFill/>
        <a:ln w="25400" cap="flat" cmpd="sng" algn="ctr">
          <a:solidFill>
            <a:schemeClr val="accent6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04800F6-B443-4DBF-8A81-DA0C617135B9}">
      <dsp:nvSpPr>
        <dsp:cNvPr id="0" name=""/>
        <dsp:cNvSpPr/>
      </dsp:nvSpPr>
      <dsp:spPr>
        <a:xfrm>
          <a:off x="5962600" y="2765502"/>
          <a:ext cx="898198" cy="598799"/>
        </a:xfrm>
        <a:prstGeom prst="roundRect">
          <a:avLst>
            <a:gd name="adj" fmla="val 10000"/>
          </a:avLst>
        </a:prstGeom>
        <a:solidFill>
          <a:schemeClr val="accent6">
            <a:lumMod val="75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800" kern="1200" dirty="0" smtClean="0"/>
            <a:t>Local Ambulance Commissioning Group</a:t>
          </a:r>
          <a:endParaRPr lang="en-US" sz="800" kern="1200" dirty="0"/>
        </a:p>
      </dsp:txBody>
      <dsp:txXfrm>
        <a:off x="5980138" y="2783040"/>
        <a:ext cx="863122" cy="563723"/>
      </dsp:txXfrm>
    </dsp:sp>
    <dsp:sp modelId="{5681076F-0D1B-4ED5-A3E2-8BD7D0FAB3B2}">
      <dsp:nvSpPr>
        <dsp:cNvPr id="0" name=""/>
        <dsp:cNvSpPr/>
      </dsp:nvSpPr>
      <dsp:spPr>
        <a:xfrm>
          <a:off x="5244040" y="2525982"/>
          <a:ext cx="2335317" cy="23951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19759"/>
              </a:lnTo>
              <a:lnTo>
                <a:pt x="2335317" y="119759"/>
              </a:lnTo>
              <a:lnTo>
                <a:pt x="2335317" y="239519"/>
              </a:lnTo>
            </a:path>
          </a:pathLst>
        </a:custGeom>
        <a:noFill/>
        <a:ln w="25400" cap="flat" cmpd="sng" algn="ctr">
          <a:solidFill>
            <a:schemeClr val="accent6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1A02E7C-22A4-4169-8708-35103D17D46C}">
      <dsp:nvSpPr>
        <dsp:cNvPr id="0" name=""/>
        <dsp:cNvSpPr/>
      </dsp:nvSpPr>
      <dsp:spPr>
        <a:xfrm>
          <a:off x="7130258" y="2765502"/>
          <a:ext cx="898198" cy="598799"/>
        </a:xfrm>
        <a:prstGeom prst="roundRect">
          <a:avLst>
            <a:gd name="adj" fmla="val 10000"/>
          </a:avLst>
        </a:prstGeom>
        <a:solidFill>
          <a:schemeClr val="accent6">
            <a:lumMod val="75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800" kern="1200" dirty="0" smtClean="0"/>
            <a:t>Task &amp; Finish Group</a:t>
          </a:r>
          <a:endParaRPr lang="en-US" sz="800" kern="1200" dirty="0"/>
        </a:p>
      </dsp:txBody>
      <dsp:txXfrm>
        <a:off x="7147796" y="2783040"/>
        <a:ext cx="863122" cy="563723"/>
      </dsp:txXfrm>
    </dsp:sp>
    <dsp:sp modelId="{155334F8-7502-0D4B-971B-D9CC3315F329}">
      <dsp:nvSpPr>
        <dsp:cNvPr id="0" name=""/>
        <dsp:cNvSpPr/>
      </dsp:nvSpPr>
      <dsp:spPr>
        <a:xfrm>
          <a:off x="5244040" y="1687663"/>
          <a:ext cx="1167658" cy="23951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19759"/>
              </a:lnTo>
              <a:lnTo>
                <a:pt x="1167658" y="119759"/>
              </a:lnTo>
              <a:lnTo>
                <a:pt x="1167658" y="239519"/>
              </a:lnTo>
            </a:path>
          </a:pathLst>
        </a:custGeom>
        <a:noFill/>
        <a:ln w="25400" cap="flat" cmpd="sng" algn="ctr">
          <a:solidFill>
            <a:srgbClr val="00CCCC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90EC8D4-D04F-4045-87C7-29551AD6D392}">
      <dsp:nvSpPr>
        <dsp:cNvPr id="0" name=""/>
        <dsp:cNvSpPr/>
      </dsp:nvSpPr>
      <dsp:spPr>
        <a:xfrm>
          <a:off x="5962600" y="1927183"/>
          <a:ext cx="898198" cy="598799"/>
        </a:xfrm>
        <a:prstGeom prst="roundRect">
          <a:avLst>
            <a:gd name="adj" fmla="val 10000"/>
          </a:avLst>
        </a:prstGeom>
        <a:solidFill>
          <a:srgbClr val="0099CC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800" kern="1200" dirty="0"/>
            <a:t>Clinical  Quality</a:t>
          </a:r>
        </a:p>
      </dsp:txBody>
      <dsp:txXfrm>
        <a:off x="5980138" y="1944721"/>
        <a:ext cx="863122" cy="56372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4">
  <dgm:title val=""/>
  <dgm:desc val=""/>
  <dgm:catLst>
    <dgm:cat type="process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tSp" refType="w"/>
      <dgm:constr type="h" for="ch" forName="tSp" refType="h" fact="0.15"/>
      <dgm:constr type="l" for="ch" forName="tSp"/>
      <dgm:constr type="t" for="ch" forName="tSp"/>
      <dgm:constr type="w" for="ch" forName="bSp" refType="w"/>
      <dgm:constr type="h" for="ch" forName="bSp" refType="h" fact="0.15"/>
      <dgm:constr type="l" for="ch" forName="bSp"/>
      <dgm:constr type="t" for="ch" forName="bSp" refType="h" fact="0.85"/>
      <dgm:constr type="w" for="ch" forName="process" refType="w"/>
      <dgm:constr type="h" for="ch" forName="process" refType="h" fact="0.7"/>
      <dgm:constr type="l" for="ch" forName="process"/>
      <dgm:constr type="t" for="ch" forName="process" refType="h" fact="0.15"/>
    </dgm:constrLst>
    <dgm:ruleLst/>
    <dgm:layoutNode name="t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b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process">
      <dgm:choose name="Name1">
        <dgm:if name="Name2" func="var" arg="dir" op="equ" val="norm">
          <dgm:alg type="lin">
            <dgm:param type="linDir" val="fromL"/>
          </dgm:alg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1" refType="w"/>
        <dgm:constr type="w" for="ch" forName="composite2" refType="w" refFor="ch" refForName="composite1" op="equ"/>
        <dgm:constr type="h" for="ch" forName="composite1" refType="h"/>
        <dgm:constr type="h" for="ch" forName="composite2" refType="h" refFor="ch" refForName="composite1" op="equ"/>
        <dgm:constr type="primFontSz" for="des" forName="parentNode1" val="65"/>
        <dgm:constr type="primFontSz" for="des" forName="parentNode2" refType="primFontSz" refFor="des" refForName="parentNode1" op="equ"/>
        <dgm:constr type="secFontSz" for="des" forName="childNode1tx" val="65"/>
        <dgm:constr type="secFontSz" for="des" forName="childNode2tx" refType="secFontSz" refFor="des" refForName="childNode1tx" op="equ"/>
        <dgm:constr type="w" for="des" ptType="sibTrans" refType="w" refFor="ch" refForName="composite1" op="equ" fact="0.05"/>
      </dgm:constrLst>
      <dgm:ruleLst/>
      <dgm:forEach name="Name4" axis="ch" ptType="node" step="2">
        <dgm:layoutNode name="composite1">
          <dgm:alg type="composite">
            <dgm:param type="ar" val="0.943"/>
          </dgm:alg>
          <dgm:shape xmlns:r="http://schemas.openxmlformats.org/officeDocument/2006/relationships" r:blip="">
            <dgm:adjLst/>
          </dgm:shape>
          <dgm:presOf/>
          <dgm:choose name="Name5">
            <dgm:if name="Name6" func="var" arg="dir" op="equ" val="norm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 refType="w" fact="0.2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35"/>
              </dgm:constrLst>
            </dgm:if>
            <dgm:else name="Name7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 refType="w" fact="0.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 refType="w" fact="0.1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65"/>
              </dgm:constrLst>
            </dgm:else>
          </dgm:choose>
          <dgm:ruleLst/>
          <dgm:layoutNode name="dummyNode1">
            <dgm:alg type="sp"/>
            <dgm:shape xmlns:r="http://schemas.openxmlformats.org/officeDocument/2006/relationships" type="rect" r:blip="" hideGeom="1">
              <dgm:adjLst/>
            </dgm:shape>
            <dgm:presOf/>
            <dgm:constrLst/>
            <dgm:ruleLst/>
          </dgm:layoutNode>
          <dgm:layoutNode name="childNode1" styleLbl="bgAcc1">
            <dgm:varLst>
              <dgm:bulletEnabled val="1"/>
            </dgm:varLst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/>
            <dgm:ruleLst/>
          </dgm:layoutNode>
          <dgm:layoutNode name="childNode1tx" styleLbl="bgAcc1">
            <dgm:varLst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 axis="des" ptType="node"/>
            <dgm:constrLst>
              <dgm:constr type="secFontSz" val="65"/>
              <dgm:constr type="primFontSz" refType="secFontSz"/>
              <dgm:constr type="tMarg" refType="secFontSz" fact="0.15"/>
              <dgm:constr type="bMarg" refType="secFontSz" fact="0.15"/>
              <dgm:constr type="lMarg" refType="secFontSz" fact="0.15"/>
              <dgm:constr type="rMarg" refType="secFontSz" fact="0.15"/>
            </dgm:constrLst>
            <dgm:ruleLst>
              <dgm:rule type="secFontSz" val="5" fact="NaN" max="NaN"/>
            </dgm:ruleLst>
          </dgm:layoutNode>
          <dgm:layoutNode name="parentNode1" styleLbl="node1">
            <dgm:varLst>
              <dgm:chMax val="1"/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1"/>
              <dgm:constr type="bMarg" refType="primFontSz" fact="0.1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  <dgm:layoutNode name="connSite1" moveWith="childNode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forEach name="Name8" axis="followSib" ptType="sibTrans" cnt="1">
          <dgm:layoutNode name="Name9">
            <dgm:alg type="conn">
              <dgm:param type="connRout" val="curve"/>
              <dgm:param type="srcNode" val="parentNode1"/>
              <dgm:param type="dstNode" val="connSite2"/>
              <dgm:param type="begPts" val="bCtr"/>
              <dgm:param type="endPts" val="bCtr"/>
            </dgm:alg>
            <dgm:shape xmlns:r="http://schemas.openxmlformats.org/officeDocument/2006/relationships" type="conn" r:blip="" zOrderOff="-2">
              <dgm:adjLst/>
            </dgm:shape>
            <dgm:presOf axis="self"/>
            <dgm:choose name="Name10">
              <dgm:if name="Name11" func="var" arg="dir" op="equ" val="norm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-1.15"/>
                  <dgm:constr type="begPad"/>
                  <dgm:constr type="endPad"/>
                </dgm:constrLst>
              </dgm:if>
              <dgm:else name="Name12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1.15"/>
                  <dgm:constr type="begPad"/>
                  <dgm:constr type="endPad"/>
                </dgm:constrLst>
              </dgm:else>
            </dgm:choose>
            <dgm:ruleLst/>
          </dgm:layoutNode>
        </dgm:forEach>
        <dgm:forEach name="Name13" axis="followSib" ptType="node" cnt="1">
          <dgm:layoutNode name="composite2">
            <dgm:alg type="composite">
              <dgm:param type="ar" val="0.943"/>
            </dgm:alg>
            <dgm:shape xmlns:r="http://schemas.openxmlformats.org/officeDocument/2006/relationships" r:blip="">
              <dgm:adjLst/>
            </dgm:shape>
            <dgm:presOf/>
            <dgm:choose name="Name14">
              <dgm:if name="Name15" func="var" arg="dir" op="equ" val="norm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 refType="w" fact="0.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25"/>
                </dgm:constrLst>
              </dgm:if>
              <dgm:else name="Name16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 refType="w" fact="0.1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 refType="w" fact="0.1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85"/>
                </dgm:constrLst>
              </dgm:else>
            </dgm:choose>
            <dgm:ruleLst/>
            <dgm:layoutNode name="dummyNode2">
              <dgm:alg type="sp"/>
              <dgm:shape xmlns:r="http://schemas.openxmlformats.org/officeDocument/2006/relationships" type="rect" r:blip="" hideGeom="1">
                <dgm:adjLst/>
              </dgm:shape>
              <dgm:presOf/>
              <dgm:constrLst/>
              <dgm:ruleLst/>
            </dgm:layoutNode>
            <dgm:layoutNode name="childNode2" styleLbl="bgAcc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des" ptType="node"/>
              <dgm:constrLst/>
              <dgm:ruleLst/>
            </dgm:layoutNode>
            <dgm:layoutNode name="childNode2tx" styleLbl="bgAcc1">
              <dgm:varLst>
                <dgm:bulletEnabled val="1"/>
              </dgm:varLst>
              <dgm:alg type="tx">
                <dgm:param type="stBulletLvl" val="1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15"/>
                <dgm:constr type="bMarg" refType="secFontSz" fact="0.15"/>
                <dgm:constr type="lMarg" refType="secFontSz" fact="0.15"/>
                <dgm:constr type="rMarg" refType="secFontSz" fact="0.15"/>
              </dgm:constrLst>
              <dgm:ruleLst>
                <dgm:rule type="secFontSz" val="5" fact="NaN" max="NaN"/>
              </dgm:ruleLst>
            </dgm:layoutNode>
            <dgm:layoutNode name="parentNode2" styleLbl="node1">
              <dgm:varLst>
                <dgm:chMax val="0"/>
                <dgm:bulletEnabled val="1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connSite2" moveWith="childNode2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layoutNode>
          <dgm:forEach name="Name17" axis="followSib" ptType="sibTrans" cnt="1">
            <dgm:layoutNode name="Name18">
              <dgm:alg type="conn">
                <dgm:param type="connRout" val="curve"/>
                <dgm:param type="srcNode" val="parentNode2"/>
                <dgm:param type="dstNode" val="connSite1"/>
                <dgm:param type="begPts" val="tCtr"/>
                <dgm:param type="endPts" val="tCtr"/>
              </dgm:alg>
              <dgm:shape xmlns:r="http://schemas.openxmlformats.org/officeDocument/2006/relationships" type="conn" r:blip="" zOrderOff="-2">
                <dgm:adjLst/>
              </dgm:shape>
              <dgm:presOf axis="self"/>
              <dgm:choose name="Name19">
                <dgm:if name="Name20" func="var" arg="dir" op="equ" val="norm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1.15"/>
                    <dgm:constr type="begPad"/>
                    <dgm:constr type="endPad"/>
                  </dgm:constrLst>
                </dgm:if>
                <dgm:else name="Name21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-1.15"/>
                    <dgm:constr type="begPad"/>
                    <dgm:constr type="endPad"/>
                  </dgm:constrLst>
                </dgm:else>
              </dgm:choose>
              <dgm:ruleLst/>
            </dgm:layoutNode>
          </dgm:forEach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6">
  <dgm:title val=""/>
  <dgm:desc val=""/>
  <dgm:catLst>
    <dgm:cat type="hierarchy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</dgm:ptLst>
      <dgm:cxnLst>
        <dgm:cxn modelId="7" srcId="0" destId="1" srcOrd="0" destOrd="0"/>
        <dgm:cxn modelId="8" srcId="1" destId="2" srcOrd="0" destOrd="0"/>
        <dgm:cxn modelId="9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10" srcId="0" destId="4" srcOrd="1" destOrd="0"/>
        <dgm:cxn modelId="11" srcId="0" destId="5" srcOrd="2" destOrd="0"/>
        <dgm:cxn modelId="12" srcId="0" destId="6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3"/>
      </dgm:ptLst>
      <dgm:cxnLst>
        <dgm:cxn modelId="4" srcId="0" destId="1" srcOrd="0" destOrd="0"/>
        <dgm:cxn modelId="13" srcId="1" destId="11" srcOrd="0" destOrd="0"/>
        <dgm:cxn modelId="14" srcId="1" destId="12" srcOrd="1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  <dgm:pt modelId="4"/>
        <dgm:pt modelId="5"/>
        <dgm:pt modelId="6"/>
        <dgm:pt modelId="7"/>
      </dgm:ptLst>
      <dgm:cxnLst>
        <dgm:cxn modelId="8" srcId="0" destId="1" srcOrd="0" destOrd="0"/>
        <dgm:cxn modelId="9" srcId="1" destId="2" srcOrd="0" destOrd="0"/>
        <dgm:cxn modelId="10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  <dgm:cxn modelId="11" srcId="0" destId="4" srcOrd="1" destOrd="0"/>
        <dgm:cxn modelId="12" srcId="0" destId="5" srcOrd="2" destOrd="0"/>
        <dgm:cxn modelId="13" srcId="0" destId="6" srcOrd="3" destOrd="0"/>
        <dgm:cxn modelId="14" srcId="0" destId="7" srcOrd="4" destOrd="0"/>
      </dgm:cxnLst>
      <dgm:bg/>
      <dgm:whole/>
    </dgm:dataModel>
  </dgm:clrData>
  <dgm:layoutNode name="mainComposite">
    <dgm:varLst>
      <dgm:chPref val="1"/>
      <dgm:dir/>
      <dgm:animOne val="branch"/>
      <dgm:animLvl val="lvl"/>
      <dgm:resizeHandles val="exact"/>
    </dgm:varLst>
    <dgm:alg type="composite">
      <dgm:param type="vertAlign" val="mid"/>
      <dgm:param type="horzAlign" val="ctr"/>
    </dgm:alg>
    <dgm:shape xmlns:r="http://schemas.openxmlformats.org/officeDocument/2006/relationships" r:blip="">
      <dgm:adjLst/>
    </dgm:shape>
    <dgm:presOf/>
    <dgm:choose name="Name0">
      <dgm:if name="Name1" axis="ch" ptType="node" func="cnt" op="gte" val="2">
        <dgm:choose name="Name2">
          <dgm:if name="Name3" func="var" arg="dir" op="equ" val="norm">
            <dgm:constrLst>
              <dgm:constr type="l" for="ch" forName="hierFlow" refType="w" fact="0.3"/>
              <dgm:constr type="t" for="ch" forName="hierFlow"/>
              <dgm:constr type="r" for="ch" forName="hierFlow" refType="w" fact="0.98"/>
              <dgm:constr type="b" for="ch" forName="hierFlow" refType="h" fact="0.98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w" for="des" forName="level1Shape" refType="w"/>
              <dgm:constr type="h" for="des" forName="level1Shape" refType="w" refFor="des" refForName="level1Shape" fact="0.66667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h" refFor="des" refForName="level1Shape" op="equ" fact="0.4"/>
              <dgm:constr type="sibSp" for="des" forName="hierChild1" refType="w" refFor="des" refForName="level1Shape" op="equ" fact="0.3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h" refFor="des" refForName="level1Shape" op="equ"/>
              <dgm:constr type="userB" for="des" refType="sp" refFor="des" op="equ"/>
              <dgm:constr type="h" for="des" forName="firstBuf" refType="h" refFor="des" refForName="level1Shape" fact="0.1"/>
            </dgm:constrLst>
          </dgm:if>
          <dgm:else name="Name4">
            <dgm:constrLst>
              <dgm:constr type="l" for="ch" forName="hierFlow" refType="w" fact="0.02"/>
              <dgm:constr type="t" for="ch" forName="hierFlow"/>
              <dgm:constr type="r" for="ch" forName="hierFlow" refType="w" fact="0.7"/>
              <dgm:constr type="b" for="ch" forName="hierFlow" refType="h" fact="0.98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w" for="des" forName="level1Shape" refType="w"/>
              <dgm:constr type="h" for="des" forName="level1Shape" refType="w" refFor="des" refForName="level1Shape" fact="0.66667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h" refFor="des" refForName="level1Shape" op="equ" fact="0.4"/>
              <dgm:constr type="sibSp" for="des" forName="hierChild1" refType="w" refFor="des" refForName="level1Shape" op="equ" fact="0.3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h" refFor="des" refForName="level1Shape" op="equ"/>
              <dgm:constr type="userB" for="des" refType="sp" refFor="des" op="equ"/>
              <dgm:constr type="h" for="des" forName="firstBuf" refType="h" refFor="des" refForName="level1Shape" fact="0.1"/>
            </dgm:constrLst>
          </dgm:else>
        </dgm:choose>
      </dgm:if>
      <dgm:else name="Name5">
        <dgm:constrLst>
          <dgm:constr type="l" for="ch" forName="hierFlow"/>
          <dgm:constr type="t" for="ch" forName="hierFlow"/>
          <dgm:constr type="r" for="ch" forName="hierFlow" refType="w"/>
          <dgm:constr type="b" for="ch" forName="hierFlow" refType="h"/>
          <dgm:constr type="l" for="ch" forName="bgShapesFlow"/>
          <dgm:constr type="t" for="ch" forName="bgShapesFlow"/>
          <dgm:constr type="r" for="ch" forName="bgShapesFlow" refType="w"/>
          <dgm:constr type="b" for="ch" forName="bgShapesFlow" refType="h"/>
          <dgm:constr type="w" for="des" forName="level1Shape" refType="w"/>
          <dgm:constr type="h" for="des" forName="level1Shape" refType="w" refFor="des" refForName="level1Shape" fact="0.66667"/>
          <dgm:constr type="w" for="des" forName="level2Shape" refType="w" refFor="des" refForName="level1Shape" op="equ"/>
          <dgm:constr type="h" for="des" forName="level2Shape" refType="h" refFor="des" refForName="level1Shape" op="equ"/>
          <dgm:constr type="sp" for="des" refType="h" refFor="des" refForName="level1Shape" op="equ" fact="0.4"/>
          <dgm:constr type="sibSp" for="des" forName="hierChild1" refType="w" refFor="des" refForName="level1Shape" op="equ" fact="0.3"/>
          <dgm:constr type="sibSp" for="des" forName="hierChild2" refType="sibSp" refFor="des" refForName="hierChild1" op="equ"/>
          <dgm:constr type="sibSp" for="des" forName="hierChild3" refType="sibSp" refFor="des" refForName="hierChild1" op="equ"/>
          <dgm:constr type="userA" for="des" refType="h" refFor="des" refForName="level1Shape" op="equ"/>
          <dgm:constr type="userB" for="des" refType="sp" refFor="des" op="equ"/>
          <dgm:constr type="h" for="des" forName="firstBuf" refType="h" refFor="des" refForName="level1Shape" fact="0.1"/>
        </dgm:constrLst>
      </dgm:else>
    </dgm:choose>
    <dgm:ruleLst/>
    <dgm:layoutNode name="hierFlow">
      <dgm:alg type="lin">
        <dgm:param type="linDir" val="fromT"/>
        <dgm:param type="nodeVertAlign" val="t"/>
        <dgm:param type="vertAlign" val="t"/>
        <dgm:param type="nodeHorzAlign" val="ctr"/>
        <dgm:param type="fallback" val="2D"/>
      </dgm:alg>
      <dgm:shape xmlns:r="http://schemas.openxmlformats.org/officeDocument/2006/relationships" r:blip="">
        <dgm:adjLst/>
      </dgm:shape>
      <dgm:presOf/>
      <dgm:constrLst/>
      <dgm:ruleLst/>
      <dgm:choose name="Name6">
        <dgm:if name="Name7" axis="ch" ptType="node" func="cnt" op="gte" val="2">
          <dgm:layoutNode name="firstBuf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8"/>
      </dgm:choose>
      <dgm:layoutNode name="hierChild1">
        <dgm:varLst>
          <dgm:chPref val="1"/>
          <dgm:animOne val="branch"/>
          <dgm:animLvl val="lvl"/>
        </dgm:varLst>
        <dgm:choose name="Name9">
          <dgm:if name="Name10" func="var" arg="dir" op="equ" val="norm">
            <dgm:alg type="hierChild">
              <dgm:param type="linDir" val="fromL"/>
              <dgm:param type="vertAlign" val="t"/>
            </dgm:alg>
          </dgm:if>
          <dgm:else name="Name11">
            <dgm:alg type="hierChild">
              <dgm:param type="linDir" val="fromR"/>
              <dgm:param type="vertAlign" val="t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primFontSz" for="des" ptType="node" op="equ"/>
        </dgm:constrLst>
        <dgm:ruleLst/>
        <dgm:forEach name="Name12" axis="ch" cnt="3">
          <dgm:forEach name="Name13" axis="self" ptType="node">
            <dgm:layoutNode name="Name14">
              <dgm:alg type="hierRoot"/>
              <dgm:shape xmlns:r="http://schemas.openxmlformats.org/officeDocument/2006/relationships" r:blip="">
                <dgm:adjLst/>
              </dgm:shape>
              <dgm:presOf/>
              <dgm:constrLst/>
              <dgm:ruleLst/>
              <dgm:layoutNode name="level1Shape" styleLbl="node0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primFontSz" val="65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hierChild2">
                <dgm:choose name="Name15">
                  <dgm:if name="Name16" func="var" arg="dir" op="equ" val="norm">
                    <dgm:alg type="hierChild">
                      <dgm:param type="linDir" val="fromL"/>
                    </dgm:alg>
                  </dgm:if>
                  <dgm:else name="Name17">
                    <dgm:alg type="hierChild">
                      <dgm:param type="linDir" val="from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  <dgm:forEach name="repeat" axis="ch">
                  <dgm:forEach name="Name18" axis="self" ptType="parTrans" cnt="1">
                    <dgm:layoutNode name="Name19">
                      <dgm:alg type="conn">
                        <dgm:param type="dim" val="1D"/>
                        <dgm:param type="endSty" val="noArr"/>
                        <dgm:param type="connRout" val="bend"/>
                        <dgm:param type="begPts" val="bCtr"/>
                        <dgm:param type="endPts" val="tCtr"/>
                      </dgm:alg>
                      <dgm:shape xmlns:r="http://schemas.openxmlformats.org/officeDocument/2006/relationships" type="conn" r:blip="">
                        <dgm:adjLst/>
                      </dgm:shape>
                      <dgm:presOf axis="self"/>
                      <dgm:constrLst>
                        <dgm:constr type="w" val="1"/>
                        <dgm:constr type="h" val="1"/>
                        <dgm:constr type="begPad"/>
                        <dgm:constr type="endPad"/>
                      </dgm:constrLst>
                      <dgm:ruleLst/>
                    </dgm:layoutNode>
                  </dgm:forEach>
                  <dgm:forEach name="Name20" axis="self" ptType="node">
                    <dgm:layoutNode name="Name21">
                      <dgm:alg type="hierRoot"/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/>
                      <dgm:layoutNode name="level2Shape">
                        <dgm:alg type="tx"/>
                        <dgm:shape xmlns:r="http://schemas.openxmlformats.org/officeDocument/2006/relationships" type="roundRect" r:blip="">
                          <dgm:adjLst>
                            <dgm:adj idx="1" val="0.1"/>
                          </dgm:adjLst>
                        </dgm:shape>
                        <dgm:presOf axis="self"/>
                        <dgm:constrLst>
                          <dgm:constr type="primFontSz" val="65"/>
                          <dgm:constr type="tMarg" refType="primFontSz" fact="0.3"/>
                          <dgm:constr type="bMarg" refType="primFontSz" fact="0.3"/>
                          <dgm:constr type="lMarg" refType="primFontSz" fact="0.3"/>
                          <dgm:constr type="r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hierChild3">
                        <dgm:choose name="Name22">
                          <dgm:if name="Name23" func="var" arg="dir" op="equ" val="norm">
                            <dgm:alg type="hierChild">
                              <dgm:param type="linDir" val="fromL"/>
                            </dgm:alg>
                          </dgm:if>
                          <dgm:else name="Name24">
                            <dgm:alg type="hierChild">
                              <dgm:param type="linDir" val="fromR"/>
                            </dgm:alg>
                          </dgm:else>
                        </dgm:choose>
                        <dgm:shape xmlns:r="http://schemas.openxmlformats.org/officeDocument/2006/relationships" r:blip="">
                          <dgm:adjLst/>
                        </dgm:shape>
                        <dgm:presOf/>
                        <dgm:constrLst/>
                        <dgm:ruleLst/>
                        <dgm:forEach name="Name25" ref="repeat"/>
                      </dgm:layoutNode>
                    </dgm:layoutNode>
                  </dgm:forEach>
                </dgm:forEach>
              </dgm:layoutNode>
            </dgm:layoutNode>
          </dgm:forEach>
        </dgm:forEach>
      </dgm:layoutNode>
    </dgm:layoutNode>
    <dgm:layoutNode name="bgShapesFlow">
      <dgm:alg type="lin">
        <dgm:param type="linDir" val="fromT"/>
        <dgm:param type="nodeVertAlign" val="t"/>
        <dgm:param type="vertAlign" val="t"/>
        <dgm:param type="nodeHorzAlign" val="ctr"/>
      </dgm:alg>
      <dgm:shape xmlns:r="http://schemas.openxmlformats.org/officeDocument/2006/relationships" r:blip="">
        <dgm:adjLst/>
      </dgm:shape>
      <dgm:presOf/>
      <dgm:constrLst>
        <dgm:constr type="userB"/>
        <dgm:constr type="w" for="ch" forName="rectComp" refType="w"/>
        <dgm:constr type="h" for="ch" forName="rectComp" refType="h"/>
        <dgm:constr type="w" for="des" forName="bgRect" refType="w"/>
        <dgm:constr type="primFontSz" for="des" forName="bgRectTx" op="equ"/>
      </dgm:constrLst>
      <dgm:ruleLst/>
      <dgm:forEach name="Name26" axis="ch" ptType="node" st="2">
        <dgm:layoutNode name="rectComp">
          <dgm:alg type="composite">
            <dgm:param type="vertAlign" val="t"/>
            <dgm:param type="horzAlign" val="ctr"/>
          </dgm:alg>
          <dgm:shape xmlns:r="http://schemas.openxmlformats.org/officeDocument/2006/relationships" r:blip="">
            <dgm:adjLst/>
          </dgm:shape>
          <dgm:presOf/>
          <dgm:choose name="Name27">
            <dgm:if name="Name28" func="var" arg="dir" op="equ" val="norm">
              <dgm:constrLst>
                <dgm:constr type="userA"/>
                <dgm:constr type="l" for="ch" forName="bgRect"/>
                <dgm:constr type="t" for="ch" forName="bgRect"/>
                <dgm:constr type="h" for="ch" forName="bgRect" refType="userA" fact="1.2"/>
                <dgm:constr type="l" for="ch" forName="bgRectTx"/>
                <dgm:constr type="t" for="ch" forName="bgRectTx"/>
                <dgm:constr type="w" for="ch" forName="bgRectTx" refType="w" refFor="ch" refForName="bgRect" fact="0.3"/>
                <dgm:constr type="h" for="ch" forName="bgRectTx" refType="h" refFor="ch" refForName="bgRect" op="equ"/>
              </dgm:constrLst>
            </dgm:if>
            <dgm:else name="Name29">
              <dgm:constrLst>
                <dgm:constr type="userA"/>
                <dgm:constr type="l" for="ch" forName="bgRect"/>
                <dgm:constr type="t" for="ch" forName="bgRect"/>
                <dgm:constr type="h" for="ch" forName="bgRect" refType="userA" fact="1.2"/>
                <dgm:constr type="r" for="ch" forName="bgRectTx" refType="w"/>
                <dgm:constr type="t" for="ch" forName="bgRectTx"/>
                <dgm:constr type="w" for="ch" forName="bgRectTx" refType="w" refFor="ch" refForName="bgRect" fact="0.3"/>
                <dgm:constr type="h" for="ch" forName="bgRectTx" refType="h" refFor="ch" refForName="bgRect" op="equ"/>
              </dgm:constrLst>
            </dgm:else>
          </dgm:choose>
          <dgm:ruleLst/>
          <dgm:layoutNode name="bgRect" styleLbl="bgShp">
            <dgm:alg type="sp"/>
            <dgm:shape xmlns:r="http://schemas.openxmlformats.org/officeDocument/2006/relationships" type="roundRect" r:blip="" zOrderOff="-999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bgRectTx" styleLbl="bgShp">
            <dgm:varLst>
              <dgm:bulletEnabled val="1"/>
            </dgm:varLst>
            <dgm:alg type="tx"/>
            <dgm:presOf axis="desOrSelf" ptType="node"/>
            <dgm:shape xmlns:r="http://schemas.openxmlformats.org/officeDocument/2006/relationships" type="rect" r:blip="" zOrderOff="-999" hideGeom="1">
              <dgm:adjLst/>
            </dgm:shape>
            <dgm:constrLst>
              <dgm:constr type="primFontSz" val="65"/>
            </dgm:constrLst>
            <dgm:ruleLst>
              <dgm:rule type="primFontSz" val="5" fact="NaN" max="NaN"/>
            </dgm:ruleLst>
          </dgm:layoutNode>
        </dgm:layoutNode>
        <dgm:choose name="Name30">
          <dgm:if name="Name31" axis="self" ptType="node" func="revPos" op="gte" val="2">
            <dgm:layoutNode name="spComp">
              <dgm:alg type="composite">
                <dgm:param type="vertAlign" val="t"/>
                <dgm:param type="horzAlign" val="ctr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userA"/>
                <dgm:constr type="userB"/>
                <dgm:constr type="l" for="ch" forName="vSp"/>
                <dgm:constr type="t" for="ch" forName="vSp"/>
                <dgm:constr type="h" for="ch" forName="vSp" refType="userB"/>
                <dgm:constr type="hOff" for="ch" forName="vSp" refType="userA" fact="-0.2"/>
              </dgm:constrLst>
              <dgm:ruleLst/>
              <dgm:layoutNode name="vSp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32"/>
        </dgm:choos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Calibri" pitchFamily="34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DE36F5BC-4591-7E4C-8DCA-4361846ED23C}" type="datetimeFigureOut">
              <a:rPr lang="en-GB"/>
              <a:pPr/>
              <a:t>06/09/2013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GB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Calibri" pitchFamily="34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BAFEEA49-FC20-DC48-8D61-25E265EC76FC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0889021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08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08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08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08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GB"/>
          </a:p>
        </p:txBody>
      </p:sp>
      <p:sp>
        <p:nvSpPr>
          <p:cNvPr id="3072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56D7FCCA-6A16-CA4F-8408-E22E6192E4F7}" type="slidenum">
              <a:rPr lang="en-GB"/>
              <a:pPr/>
              <a:t>22</a:t>
            </a:fld>
            <a:endParaRPr lang="en-GB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GB"/>
          </a:p>
        </p:txBody>
      </p:sp>
      <p:sp>
        <p:nvSpPr>
          <p:cNvPr id="3072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56D7FCCA-6A16-CA4F-8408-E22E6192E4F7}" type="slidenum">
              <a:rPr lang="en-GB"/>
              <a:pPr/>
              <a:t>23</a:t>
            </a:fld>
            <a:endParaRPr lang="en-GB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emf"/><Relationship Id="rId3" Type="http://schemas.openxmlformats.org/officeDocument/2006/relationships/image" Target="../media/image2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emf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emf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emf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emf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emf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emf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0099D8"/>
          </a:soli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40000" dist="23000" dir="5400000" rotWithShape="0">
              <a:srgbClr val="000000">
                <a:alpha val="34999"/>
              </a:srgbClr>
            </a:outerShdw>
          </a:effectLst>
        </p:spPr>
        <p:txBody>
          <a:bodyPr anchor="ctr">
            <a:prstTxWarp prst="textNoShape">
              <a:avLst/>
            </a:prstTxWarp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5" name="Picture 7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611938" y="225425"/>
            <a:ext cx="2270125" cy="866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2879725" y="3743325"/>
            <a:ext cx="3384550" cy="768350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spcBef>
                <a:spcPct val="0"/>
              </a:spcBef>
              <a:buNone/>
              <a:defRPr sz="4400">
                <a:solidFill>
                  <a:schemeClr val="bg1"/>
                </a:solidFill>
                <a:latin typeface="Helvetica"/>
                <a:ea typeface="+mj-ea"/>
                <a:cs typeface="Helvetica"/>
              </a:defRPr>
            </a:lvl1pPr>
          </a:lstStyle>
          <a:p>
            <a:pPr algn="ctr" fontAlgn="auto">
              <a:spcAft>
                <a:spcPts val="0"/>
              </a:spcAft>
              <a:defRPr/>
            </a:pPr>
            <a:endParaRPr lang="en-GB" sz="2800" dirty="0"/>
          </a:p>
        </p:txBody>
      </p:sp>
      <p:sp>
        <p:nvSpPr>
          <p:cNvPr id="7" name="TextBox 6"/>
          <p:cNvSpPr txBox="1"/>
          <p:nvPr/>
        </p:nvSpPr>
        <p:spPr>
          <a:xfrm>
            <a:off x="3351213" y="4391025"/>
            <a:ext cx="2441575" cy="769938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spcBef>
                <a:spcPct val="0"/>
              </a:spcBef>
              <a:buNone/>
              <a:defRPr sz="4400">
                <a:solidFill>
                  <a:schemeClr val="bg1"/>
                </a:solidFill>
                <a:latin typeface="Helvetica"/>
                <a:ea typeface="+mj-ea"/>
                <a:cs typeface="Helvetica"/>
              </a:defRPr>
            </a:lvl1pPr>
          </a:lstStyle>
          <a:p>
            <a:pPr algn="ctr" fontAlgn="auto">
              <a:spcAft>
                <a:spcPts val="0"/>
              </a:spcAft>
              <a:defRPr/>
            </a:pPr>
            <a:endParaRPr lang="en-GB" sz="2800" dirty="0"/>
          </a:p>
        </p:txBody>
      </p:sp>
      <p:pic>
        <p:nvPicPr>
          <p:cNvPr id="8" name="Picture 9"/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1101725" y="1828800"/>
            <a:ext cx="8042275" cy="5035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Subtitle 2"/>
          <p:cNvSpPr>
            <a:spLocks noGrp="1"/>
          </p:cNvSpPr>
          <p:nvPr>
            <p:ph type="subTitle" idx="1"/>
          </p:nvPr>
        </p:nvSpPr>
        <p:spPr>
          <a:xfrm>
            <a:off x="1371600" y="362688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 smtClean="0"/>
              <a:t>Click to edit Master subtitle style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3804" y="2649339"/>
            <a:ext cx="7656393" cy="885422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4"/>
          <p:cNvGrpSpPr>
            <a:grpSpLocks/>
          </p:cNvGrpSpPr>
          <p:nvPr userDrawn="1"/>
        </p:nvGrpSpPr>
        <p:grpSpPr bwMode="auto"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4" name="Rectangle 3"/>
            <p:cNvSpPr>
              <a:spLocks noChangeArrowheads="1"/>
            </p:cNvSpPr>
            <p:nvPr/>
          </p:nvSpPr>
          <p:spPr bwMode="auto">
            <a:xfrm>
              <a:off x="0" y="0"/>
              <a:ext cx="9144000" cy="6858000"/>
            </a:xfrm>
            <a:prstGeom prst="rect">
              <a:avLst/>
            </a:prstGeom>
            <a:solidFill>
              <a:srgbClr val="0099D8"/>
            </a:solidFill>
            <a:ln w="9525">
              <a:solidFill>
                <a:srgbClr val="4A7EBB"/>
              </a:solidFill>
              <a:miter lim="800000"/>
              <a:headEnd/>
              <a:tailEnd/>
            </a:ln>
            <a:effectLst>
              <a:outerShdw blurRad="40000" dist="23000" dir="5400000" rotWithShape="0">
                <a:srgbClr val="000000">
                  <a:alpha val="34999"/>
                </a:srgbClr>
              </a:outerShdw>
            </a:effectLst>
          </p:spPr>
          <p:txBody>
            <a:bodyPr anchor="ctr">
              <a:prstTxWarp prst="textNoShape">
                <a:avLst/>
              </a:prstTxWarp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chemeClr val="bg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" name="TextBox 4"/>
            <p:cNvSpPr txBox="1">
              <a:spLocks noChangeArrowheads="1"/>
            </p:cNvSpPr>
            <p:nvPr/>
          </p:nvSpPr>
          <p:spPr bwMode="auto">
            <a:xfrm>
              <a:off x="0" y="3279775"/>
              <a:ext cx="9144000" cy="1016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ctr">
                <a:defRPr/>
              </a:pPr>
              <a:r>
                <a:rPr lang="en-US" sz="6000" smtClean="0">
                  <a:solidFill>
                    <a:schemeClr val="bg1"/>
                  </a:solidFill>
                  <a:latin typeface="Helvetica" pitchFamily="34" charset="0"/>
                  <a:ea typeface="+mn-ea"/>
                  <a:cs typeface="Helvetica" pitchFamily="34" charset="0"/>
                </a:rPr>
                <a:t>Thank You</a:t>
              </a:r>
            </a:p>
          </p:txBody>
        </p:sp>
        <p:pic>
          <p:nvPicPr>
            <p:cNvPr id="6" name="Picture 8"/>
            <p:cNvPicPr>
              <a:picLocks noChangeAspect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3712633" y="2116080"/>
              <a:ext cx="1706034" cy="10931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9" name="Text Placeholder 8"/>
          <p:cNvSpPr>
            <a:spLocks noGrp="1"/>
          </p:cNvSpPr>
          <p:nvPr>
            <p:ph type="body" sz="quarter" idx="11"/>
          </p:nvPr>
        </p:nvSpPr>
        <p:spPr>
          <a:xfrm>
            <a:off x="982663" y="6250319"/>
            <a:ext cx="7178675" cy="566737"/>
          </a:xfrm>
        </p:spPr>
        <p:txBody>
          <a:bodyPr>
            <a:normAutofit/>
          </a:bodyPr>
          <a:lstStyle>
            <a:lvl1pPr algn="ctr">
              <a:defRPr sz="2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7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64A49F1-27DD-634E-B66B-37C4B69BFA7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4981575" y="4122738"/>
            <a:ext cx="4162425" cy="2735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GB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2688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smtClean="0"/>
              <a:t>Click to edit Master subtitle style</a:t>
            </a: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rgbClr val="0070C0"/>
                </a:solidFill>
              </a:defRPr>
            </a:lvl1pPr>
          </a:lstStyle>
          <a:p>
            <a:fld id="{06572342-5487-F543-A740-C196378773E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4"/>
          <p:cNvGrpSpPr>
            <a:grpSpLocks/>
          </p:cNvGrpSpPr>
          <p:nvPr userDrawn="1"/>
        </p:nvGrpSpPr>
        <p:grpSpPr bwMode="auto">
          <a:xfrm>
            <a:off x="0" y="6194425"/>
            <a:ext cx="9144000" cy="663575"/>
            <a:chOff x="0" y="6194779"/>
            <a:chExt cx="9144000" cy="663221"/>
          </a:xfrm>
        </p:grpSpPr>
        <p:sp>
          <p:nvSpPr>
            <p:cNvPr id="5" name="Rectangle 4"/>
            <p:cNvSpPr/>
            <p:nvPr/>
          </p:nvSpPr>
          <p:spPr>
            <a:xfrm>
              <a:off x="0" y="6194779"/>
              <a:ext cx="9144000" cy="663221"/>
            </a:xfrm>
            <a:prstGeom prst="rect">
              <a:avLst/>
            </a:prstGeom>
            <a:solidFill>
              <a:srgbClr val="0099D8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pic>
          <p:nvPicPr>
            <p:cNvPr id="6" name="Picture 7"/>
            <p:cNvPicPr>
              <a:picLocks noChangeAspect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7838440" y="6298597"/>
              <a:ext cx="1153160" cy="4400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200" b="1"/>
            </a:lvl1pPr>
          </a:lstStyle>
          <a:p>
            <a:r>
              <a:rPr lang="en-GB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C3090815-EAE1-7C47-BE8F-15DCA406563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4981575" y="4122738"/>
            <a:ext cx="4162425" cy="2735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609060"/>
            <a:ext cx="7772400" cy="1362075"/>
          </a:xfrm>
        </p:spPr>
        <p:txBody>
          <a:bodyPr anchor="t"/>
          <a:lstStyle>
            <a:lvl1pPr algn="l">
              <a:defRPr sz="4000" b="1" cap="none" baseline="0">
                <a:solidFill>
                  <a:srgbClr val="0099D8"/>
                </a:solidFill>
              </a:defRPr>
            </a:lvl1pPr>
          </a:lstStyle>
          <a:p>
            <a:r>
              <a:rPr lang="en-GB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10887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rgbClr val="0070C0"/>
                </a:solidFill>
              </a:defRPr>
            </a:lvl1pPr>
          </a:lstStyle>
          <a:p>
            <a:fld id="{3D0B964F-25E9-9449-93F5-BAAABD597DD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>
            <a:grpSpLocks/>
          </p:cNvGrpSpPr>
          <p:nvPr userDrawn="1"/>
        </p:nvGrpSpPr>
        <p:grpSpPr bwMode="auto">
          <a:xfrm>
            <a:off x="0" y="6194425"/>
            <a:ext cx="9144000" cy="663575"/>
            <a:chOff x="0" y="6194779"/>
            <a:chExt cx="9144000" cy="663221"/>
          </a:xfrm>
        </p:grpSpPr>
        <p:sp>
          <p:nvSpPr>
            <p:cNvPr id="6" name="Rectangle 5"/>
            <p:cNvSpPr/>
            <p:nvPr/>
          </p:nvSpPr>
          <p:spPr>
            <a:xfrm>
              <a:off x="0" y="6194779"/>
              <a:ext cx="9144000" cy="663221"/>
            </a:xfrm>
            <a:prstGeom prst="rect">
              <a:avLst/>
            </a:prstGeom>
            <a:solidFill>
              <a:srgbClr val="0099D8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pic>
          <p:nvPicPr>
            <p:cNvPr id="7" name="Picture 7"/>
            <p:cNvPicPr>
              <a:picLocks noChangeAspect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7838440" y="6298597"/>
              <a:ext cx="1153160" cy="4400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6047" y="1132764"/>
            <a:ext cx="4329753" cy="4993399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32764"/>
            <a:ext cx="4343400" cy="4993399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US" dirty="0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21557321-91D8-284E-8DD3-88667BA60B6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4"/>
          <p:cNvGrpSpPr>
            <a:grpSpLocks/>
          </p:cNvGrpSpPr>
          <p:nvPr userDrawn="1"/>
        </p:nvGrpSpPr>
        <p:grpSpPr bwMode="auto">
          <a:xfrm>
            <a:off x="0" y="6194425"/>
            <a:ext cx="9144000" cy="663575"/>
            <a:chOff x="0" y="6194779"/>
            <a:chExt cx="9144000" cy="663221"/>
          </a:xfrm>
        </p:grpSpPr>
        <p:sp>
          <p:nvSpPr>
            <p:cNvPr id="8" name="Rectangle 7"/>
            <p:cNvSpPr/>
            <p:nvPr/>
          </p:nvSpPr>
          <p:spPr>
            <a:xfrm>
              <a:off x="0" y="6194779"/>
              <a:ext cx="9144000" cy="663221"/>
            </a:xfrm>
            <a:prstGeom prst="rect">
              <a:avLst/>
            </a:prstGeom>
            <a:solidFill>
              <a:srgbClr val="0099D8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pic>
          <p:nvPicPr>
            <p:cNvPr id="9" name="Picture 7"/>
            <p:cNvPicPr>
              <a:picLocks noChangeAspect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7838440" y="6298597"/>
              <a:ext cx="1153160" cy="4400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6047" y="1071081"/>
            <a:ext cx="4331341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6047" y="1828800"/>
            <a:ext cx="4331341" cy="42973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071081"/>
            <a:ext cx="43465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828800"/>
            <a:ext cx="4346575" cy="42973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10" name="Slide Number Placeholder 8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B76A86CB-5365-1F48-B5A0-4A4D4C569CC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4"/>
          <p:cNvGrpSpPr>
            <a:grpSpLocks/>
          </p:cNvGrpSpPr>
          <p:nvPr userDrawn="1"/>
        </p:nvGrpSpPr>
        <p:grpSpPr bwMode="auto">
          <a:xfrm>
            <a:off x="0" y="6194425"/>
            <a:ext cx="9144000" cy="663575"/>
            <a:chOff x="0" y="6194779"/>
            <a:chExt cx="9144000" cy="663221"/>
          </a:xfrm>
        </p:grpSpPr>
        <p:sp>
          <p:nvSpPr>
            <p:cNvPr id="4" name="Rectangle 3"/>
            <p:cNvSpPr/>
            <p:nvPr/>
          </p:nvSpPr>
          <p:spPr>
            <a:xfrm>
              <a:off x="0" y="6194779"/>
              <a:ext cx="9144000" cy="663221"/>
            </a:xfrm>
            <a:prstGeom prst="rect">
              <a:avLst/>
            </a:prstGeom>
            <a:solidFill>
              <a:srgbClr val="0099D8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pic>
          <p:nvPicPr>
            <p:cNvPr id="5" name="Picture 7"/>
            <p:cNvPicPr>
              <a:picLocks noChangeAspect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7838440" y="6298597"/>
              <a:ext cx="1153160" cy="4400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832F60DC-BB80-FF4A-AC8C-6093FFBBB31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with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4"/>
          <p:cNvGrpSpPr>
            <a:grpSpLocks/>
          </p:cNvGrpSpPr>
          <p:nvPr userDrawn="1"/>
        </p:nvGrpSpPr>
        <p:grpSpPr bwMode="auto">
          <a:xfrm>
            <a:off x="0" y="6194425"/>
            <a:ext cx="9144000" cy="663575"/>
            <a:chOff x="0" y="6194779"/>
            <a:chExt cx="9144000" cy="663221"/>
          </a:xfrm>
        </p:grpSpPr>
        <p:sp>
          <p:nvSpPr>
            <p:cNvPr id="3" name="Rectangle 2"/>
            <p:cNvSpPr/>
            <p:nvPr/>
          </p:nvSpPr>
          <p:spPr>
            <a:xfrm>
              <a:off x="0" y="6194779"/>
              <a:ext cx="9144000" cy="663221"/>
            </a:xfrm>
            <a:prstGeom prst="rect">
              <a:avLst/>
            </a:prstGeom>
            <a:solidFill>
              <a:srgbClr val="0099D8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pic>
          <p:nvPicPr>
            <p:cNvPr id="4" name="Picture 7"/>
            <p:cNvPicPr>
              <a:picLocks noChangeAspect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7838440" y="6298597"/>
              <a:ext cx="1153160" cy="4400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5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C1F3C63D-F951-1342-BA8D-955A614A232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166688" y="42863"/>
            <a:ext cx="8824912" cy="885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66688" y="1160463"/>
            <a:ext cx="8824912" cy="4965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66688" y="63436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bg1"/>
                </a:solidFill>
              </a:defRPr>
            </a:lvl1pPr>
          </a:lstStyle>
          <a:p>
            <a:fld id="{C4B8B270-3D70-9843-94AF-5D95510AED69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9" r:id="rId1"/>
    <p:sldLayoutId id="2147483750" r:id="rId2"/>
    <p:sldLayoutId id="2147483751" r:id="rId3"/>
    <p:sldLayoutId id="2147483752" r:id="rId4"/>
    <p:sldLayoutId id="2147483753" r:id="rId5"/>
    <p:sldLayoutId id="2147483754" r:id="rId6"/>
    <p:sldLayoutId id="2147483755" r:id="rId7"/>
    <p:sldLayoutId id="2147483756" r:id="rId8"/>
    <p:sldLayoutId id="2147483757" r:id="rId9"/>
    <p:sldLayoutId id="2147483758" r:id="rId10"/>
  </p:sldLayoutIdLst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3200" b="1" kern="1200">
          <a:solidFill>
            <a:srgbClr val="0099D8"/>
          </a:solidFill>
          <a:latin typeface="Helvetica"/>
          <a:ea typeface="Helvetica" pitchFamily="-108" charset="0"/>
          <a:cs typeface="Helvetica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99D8"/>
          </a:solidFill>
          <a:latin typeface="Helvetica" pitchFamily="34" charset="0"/>
          <a:ea typeface="Helvetica" pitchFamily="-108" charset="0"/>
          <a:cs typeface="Helvetica" pitchFamily="34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99D8"/>
          </a:solidFill>
          <a:latin typeface="Helvetica" pitchFamily="34" charset="0"/>
          <a:ea typeface="Helvetica" pitchFamily="-108" charset="0"/>
          <a:cs typeface="Helvetica" pitchFamily="34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99D8"/>
          </a:solidFill>
          <a:latin typeface="Helvetica" pitchFamily="34" charset="0"/>
          <a:ea typeface="Helvetica" pitchFamily="-108" charset="0"/>
          <a:cs typeface="Helvetica" pitchFamily="34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99D8"/>
          </a:solidFill>
          <a:latin typeface="Helvetica" pitchFamily="34" charset="0"/>
          <a:ea typeface="Helvetica" pitchFamily="-108" charset="0"/>
          <a:cs typeface="Helvetica" pitchFamily="34" charset="0"/>
        </a:defRPr>
      </a:lvl5pPr>
      <a:lvl6pPr marL="457200" algn="l" defTabSz="457200" rtl="0" fontAlgn="base">
        <a:spcBef>
          <a:spcPct val="0"/>
        </a:spcBef>
        <a:spcAft>
          <a:spcPct val="0"/>
        </a:spcAft>
        <a:defRPr sz="3200" b="1">
          <a:solidFill>
            <a:srgbClr val="0099D8"/>
          </a:solidFill>
          <a:latin typeface="Helvetica" pitchFamily="34" charset="0"/>
          <a:cs typeface="Helvetica" pitchFamily="34" charset="0"/>
        </a:defRPr>
      </a:lvl6pPr>
      <a:lvl7pPr marL="914400" algn="l" defTabSz="457200" rtl="0" fontAlgn="base">
        <a:spcBef>
          <a:spcPct val="0"/>
        </a:spcBef>
        <a:spcAft>
          <a:spcPct val="0"/>
        </a:spcAft>
        <a:defRPr sz="3200" b="1">
          <a:solidFill>
            <a:srgbClr val="0099D8"/>
          </a:solidFill>
          <a:latin typeface="Helvetica" pitchFamily="34" charset="0"/>
          <a:cs typeface="Helvetica" pitchFamily="34" charset="0"/>
        </a:defRPr>
      </a:lvl7pPr>
      <a:lvl8pPr marL="1371600" algn="l" defTabSz="457200" rtl="0" fontAlgn="base">
        <a:spcBef>
          <a:spcPct val="0"/>
        </a:spcBef>
        <a:spcAft>
          <a:spcPct val="0"/>
        </a:spcAft>
        <a:defRPr sz="3200" b="1">
          <a:solidFill>
            <a:srgbClr val="0099D8"/>
          </a:solidFill>
          <a:latin typeface="Helvetica" pitchFamily="34" charset="0"/>
          <a:cs typeface="Helvetica" pitchFamily="34" charset="0"/>
        </a:defRPr>
      </a:lvl8pPr>
      <a:lvl9pPr marL="1828800" algn="l" defTabSz="457200" rtl="0" fontAlgn="base">
        <a:spcBef>
          <a:spcPct val="0"/>
        </a:spcBef>
        <a:spcAft>
          <a:spcPct val="0"/>
        </a:spcAft>
        <a:defRPr sz="3200" b="1">
          <a:solidFill>
            <a:srgbClr val="0099D8"/>
          </a:solidFill>
          <a:latin typeface="Helvetica" pitchFamily="34" charset="0"/>
          <a:cs typeface="Helvetica" pitchFamily="34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Clr>
          <a:srgbClr val="0099D8"/>
        </a:buClr>
        <a:buFont typeface="Arial" pitchFamily="-108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Clr>
          <a:srgbClr val="0099D8"/>
        </a:buClr>
        <a:buFont typeface="Arial" pitchFamily="-108" charset="0"/>
        <a:buChar char="–"/>
        <a:defRPr sz="2400" kern="1200">
          <a:solidFill>
            <a:schemeClr val="tx1"/>
          </a:solidFill>
          <a:latin typeface="+mn-lt"/>
          <a:ea typeface="ＭＳ Ｐゴシック" pitchFamily="-108" charset="-128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Clr>
          <a:srgbClr val="0099D8"/>
        </a:buClr>
        <a:buFont typeface="Arial" pitchFamily="-108" charset="0"/>
        <a:buChar char="•"/>
        <a:defRPr sz="2000" kern="1200">
          <a:solidFill>
            <a:schemeClr val="tx1"/>
          </a:solidFill>
          <a:latin typeface="+mn-lt"/>
          <a:ea typeface="ＭＳ Ｐゴシック" pitchFamily="-108" charset="-128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Clr>
          <a:srgbClr val="0099D8"/>
        </a:buClr>
        <a:buFont typeface="Arial" pitchFamily="-108" charset="0"/>
        <a:buChar char="–"/>
        <a:defRPr kern="1200">
          <a:solidFill>
            <a:schemeClr val="tx1"/>
          </a:solidFill>
          <a:latin typeface="+mn-lt"/>
          <a:ea typeface="ＭＳ Ｐゴシック" pitchFamily="-108" charset="-128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Clr>
          <a:srgbClr val="0099D8"/>
        </a:buClr>
        <a:buFont typeface="Arial" pitchFamily="-108" charset="0"/>
        <a:buChar char="»"/>
        <a:defRPr kern="1200">
          <a:solidFill>
            <a:schemeClr val="tx1"/>
          </a:solidFill>
          <a:latin typeface="+mn-lt"/>
          <a:ea typeface="ＭＳ Ｐゴシック" pitchFamily="-108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chart" Target="../charts/char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chart" Target="../charts/char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chart" Target="../charts/char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chart" Target="../charts/char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8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9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chart" Target="../charts/chart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0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4" Type="http://schemas.openxmlformats.org/officeDocument/2006/relationships/diagramLayout" Target="../diagrams/layout1.xml"/><Relationship Id="rId5" Type="http://schemas.openxmlformats.org/officeDocument/2006/relationships/diagramQuickStyle" Target="../diagrams/quickStyle1.xml"/><Relationship Id="rId6" Type="http://schemas.openxmlformats.org/officeDocument/2006/relationships/diagramColors" Target="../diagrams/colors1.xml"/><Relationship Id="rId7" Type="http://schemas.microsoft.com/office/2007/relationships/diagramDrawing" Target="../diagrams/drawing1.xml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4" Type="http://schemas.openxmlformats.org/officeDocument/2006/relationships/diagramLayout" Target="../diagrams/layout2.xml"/><Relationship Id="rId5" Type="http://schemas.openxmlformats.org/officeDocument/2006/relationships/diagramQuickStyle" Target="../diagrams/quickStyle2.xml"/><Relationship Id="rId6" Type="http://schemas.openxmlformats.org/officeDocument/2006/relationships/diagramColors" Target="../diagrams/colors2.xml"/><Relationship Id="rId7" Type="http://schemas.microsoft.com/office/2007/relationships/diagramDrawing" Target="../diagrams/drawing2.xml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7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>
          <a:xfrm>
            <a:off x="744538" y="2649538"/>
            <a:ext cx="7654925" cy="885825"/>
          </a:xfrm>
        </p:spPr>
        <p:txBody>
          <a:bodyPr/>
          <a:lstStyle/>
          <a:p>
            <a:pPr eaLnBrk="1" hangingPunct="1"/>
            <a:r>
              <a:rPr lang="en-GB" dirty="0" smtClean="0">
                <a:latin typeface="Helvetica" pitchFamily="-108" charset="0"/>
                <a:cs typeface="Helvetica" pitchFamily="-108" charset="0"/>
              </a:rPr>
              <a:t>Commissioning of</a:t>
            </a:r>
            <a:br>
              <a:rPr lang="en-GB" dirty="0" smtClean="0">
                <a:latin typeface="Helvetica" pitchFamily="-108" charset="0"/>
                <a:cs typeface="Helvetica" pitchFamily="-108" charset="0"/>
              </a:rPr>
            </a:br>
            <a:r>
              <a:rPr lang="en-GB" dirty="0" smtClean="0">
                <a:latin typeface="Helvetica" pitchFamily="-108" charset="0"/>
                <a:cs typeface="Helvetica" pitchFamily="-108" charset="0"/>
              </a:rPr>
              <a:t>London </a:t>
            </a:r>
            <a:r>
              <a:rPr lang="en-GB" dirty="0">
                <a:latin typeface="Helvetica" pitchFamily="-108" charset="0"/>
                <a:cs typeface="Helvetica" pitchFamily="-108" charset="0"/>
              </a:rPr>
              <a:t>Ambulance </a:t>
            </a:r>
            <a:r>
              <a:rPr lang="en-GB" dirty="0" smtClean="0">
                <a:latin typeface="Helvetica" pitchFamily="-108" charset="0"/>
                <a:cs typeface="Helvetica" pitchFamily="-108" charset="0"/>
              </a:rPr>
              <a:t>Service</a:t>
            </a:r>
            <a:br>
              <a:rPr lang="en-GB" dirty="0" smtClean="0">
                <a:latin typeface="Helvetica" pitchFamily="-108" charset="0"/>
                <a:cs typeface="Helvetica" pitchFamily="-108" charset="0"/>
              </a:rPr>
            </a:br>
            <a:r>
              <a:rPr lang="en-GB" dirty="0" smtClean="0">
                <a:latin typeface="Helvetica" pitchFamily="-108" charset="0"/>
                <a:cs typeface="Helvetica" pitchFamily="-108" charset="0"/>
              </a:rPr>
              <a:t>LAS Patient’s Forum</a:t>
            </a:r>
            <a:br>
              <a:rPr lang="en-GB" dirty="0" smtClean="0">
                <a:latin typeface="Helvetica" pitchFamily="-108" charset="0"/>
                <a:cs typeface="Helvetica" pitchFamily="-108" charset="0"/>
              </a:rPr>
            </a:br>
            <a:endParaRPr lang="en-GB" dirty="0">
              <a:latin typeface="Helvetica" pitchFamily="-108" charset="0"/>
              <a:cs typeface="Helvetica" pitchFamily="-108" charset="0"/>
            </a:endParaRPr>
          </a:p>
        </p:txBody>
      </p:sp>
      <p:sp>
        <p:nvSpPr>
          <p:cNvPr id="12291" name="Subtitle 2"/>
          <p:cNvSpPr>
            <a:spLocks noGrp="1"/>
          </p:cNvSpPr>
          <p:nvPr>
            <p:ph type="subTitle" idx="1"/>
          </p:nvPr>
        </p:nvSpPr>
        <p:spPr>
          <a:xfrm>
            <a:off x="1371600" y="3627438"/>
            <a:ext cx="6400800" cy="1752600"/>
          </a:xfrm>
        </p:spPr>
        <p:txBody>
          <a:bodyPr/>
          <a:lstStyle/>
          <a:p>
            <a:pPr eaLnBrk="1" hangingPunct="1"/>
            <a:endParaRPr lang="en-GB" dirty="0" smtClean="0"/>
          </a:p>
          <a:p>
            <a:pPr eaLnBrk="1" hangingPunct="1"/>
            <a:r>
              <a:rPr lang="en-GB" dirty="0" smtClean="0"/>
              <a:t>Mark </a:t>
            </a:r>
            <a:r>
              <a:rPr lang="en-GB" dirty="0"/>
              <a:t>Docherty</a:t>
            </a:r>
          </a:p>
          <a:p>
            <a:pPr eaLnBrk="1" hangingPunct="1"/>
            <a:r>
              <a:rPr lang="en-GB" dirty="0" smtClean="0"/>
              <a:t>8</a:t>
            </a:r>
            <a:r>
              <a:rPr lang="en-GB" baseline="30000" dirty="0" smtClean="0"/>
              <a:t>th</a:t>
            </a:r>
            <a:r>
              <a:rPr lang="en-GB" dirty="0" smtClean="0"/>
              <a:t> July </a:t>
            </a:r>
            <a:r>
              <a:rPr lang="en-GB" dirty="0"/>
              <a:t>2013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>
          <a:xfrm>
            <a:off x="722313" y="1609725"/>
            <a:ext cx="7772400" cy="1362075"/>
          </a:xfrm>
        </p:spPr>
        <p:txBody>
          <a:bodyPr/>
          <a:lstStyle/>
          <a:p>
            <a:pPr eaLnBrk="1" hangingPunct="1"/>
            <a:r>
              <a:rPr lang="en-GB" dirty="0" smtClean="0">
                <a:latin typeface="Helvetica" pitchFamily="-108" charset="0"/>
                <a:cs typeface="Helvetica" pitchFamily="-108" charset="0"/>
              </a:rPr>
              <a:t>Activity &amp; Performance</a:t>
            </a:r>
            <a:endParaRPr lang="en-GB" dirty="0">
              <a:latin typeface="Helvetica" pitchFamily="-108" charset="0"/>
              <a:cs typeface="Helvetica" pitchFamily="-108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109538"/>
            <a:ext cx="7772400" cy="1500187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/>
              <a:buNone/>
              <a:defRPr/>
            </a:pPr>
            <a:endParaRPr lang="en-GB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>
                <a:latin typeface="Helvetica" pitchFamily="-108" charset="0"/>
                <a:cs typeface="Helvetica" pitchFamily="-108" charset="0"/>
              </a:rPr>
              <a:t>999 Call Activity</a:t>
            </a:r>
          </a:p>
        </p:txBody>
      </p:sp>
      <p:graphicFrame>
        <p:nvGraphicFramePr>
          <p:cNvPr id="5" name="Content Placeholder 7"/>
          <p:cNvGraphicFramePr>
            <a:graphicFrameLocks noGrp="1"/>
          </p:cNvGraphicFramePr>
          <p:nvPr>
            <p:ph idx="1"/>
          </p:nvPr>
        </p:nvGraphicFramePr>
        <p:xfrm>
          <a:off x="719138" y="1798638"/>
          <a:ext cx="7772400" cy="4114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>
                <a:latin typeface="Helvetica" pitchFamily="-108" charset="0"/>
                <a:cs typeface="Helvetica" pitchFamily="-108" charset="0"/>
              </a:rPr>
              <a:t>Category A (Red 1 &amp; 2) Activity</a:t>
            </a:r>
          </a:p>
        </p:txBody>
      </p:sp>
      <p:graphicFrame>
        <p:nvGraphicFramePr>
          <p:cNvPr id="9" name="Content Placeholder 4"/>
          <p:cNvGraphicFramePr>
            <a:graphicFrameLocks noGrp="1"/>
          </p:cNvGraphicFramePr>
          <p:nvPr>
            <p:ph idx="1"/>
          </p:nvPr>
        </p:nvGraphicFramePr>
        <p:xfrm>
          <a:off x="719138" y="1798638"/>
          <a:ext cx="7772400" cy="4114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>
                <a:latin typeface="Helvetica" pitchFamily="-108" charset="0"/>
                <a:cs typeface="Helvetica" pitchFamily="-108" charset="0"/>
              </a:rPr>
              <a:t>Category A Performance</a:t>
            </a:r>
          </a:p>
        </p:txBody>
      </p:sp>
      <p:graphicFrame>
        <p:nvGraphicFramePr>
          <p:cNvPr id="5" name="Content Placeholder 8"/>
          <p:cNvGraphicFramePr>
            <a:graphicFrameLocks noGrp="1"/>
          </p:cNvGraphicFramePr>
          <p:nvPr>
            <p:ph idx="1"/>
          </p:nvPr>
        </p:nvGraphicFramePr>
        <p:xfrm>
          <a:off x="719138" y="1798638"/>
          <a:ext cx="7772400" cy="4114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>
                <a:latin typeface="Helvetica" pitchFamily="-108" charset="0"/>
                <a:cs typeface="Helvetica" pitchFamily="-108" charset="0"/>
              </a:rPr>
              <a:t>Category C (Green 1 – 4) Activity</a:t>
            </a:r>
          </a:p>
        </p:txBody>
      </p:sp>
      <p:graphicFrame>
        <p:nvGraphicFramePr>
          <p:cNvPr id="6" name="Content Placeholder 7"/>
          <p:cNvGraphicFramePr>
            <a:graphicFrameLocks noGrp="1"/>
          </p:cNvGraphicFramePr>
          <p:nvPr>
            <p:ph idx="1"/>
          </p:nvPr>
        </p:nvGraphicFramePr>
        <p:xfrm>
          <a:off x="719138" y="1798638"/>
          <a:ext cx="7772400" cy="4114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dirty="0" smtClean="0">
                <a:latin typeface="Helvetica" pitchFamily="-108" charset="0"/>
                <a:cs typeface="Helvetica" pitchFamily="-108" charset="0"/>
              </a:rPr>
              <a:t>Ambulance Demand Challenges for London</a:t>
            </a:r>
            <a:endParaRPr lang="en-GB" dirty="0">
              <a:latin typeface="Helvetica" pitchFamily="-108" charset="0"/>
              <a:cs typeface="Helvetica" pitchFamily="-10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1360713"/>
            <a:ext cx="8616949" cy="408214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>
          <a:xfrm>
            <a:off x="722313" y="1609725"/>
            <a:ext cx="7772400" cy="1362075"/>
          </a:xfrm>
        </p:spPr>
        <p:txBody>
          <a:bodyPr/>
          <a:lstStyle/>
          <a:p>
            <a:pPr eaLnBrk="1" hangingPunct="1"/>
            <a:r>
              <a:rPr lang="en-GB" dirty="0" smtClean="0">
                <a:latin typeface="Helvetica" pitchFamily="-108" charset="0"/>
                <a:cs typeface="Helvetica" pitchFamily="-108" charset="0"/>
              </a:rPr>
              <a:t>LAS Benchmarking</a:t>
            </a:r>
            <a:endParaRPr lang="en-GB" dirty="0">
              <a:latin typeface="Helvetica" pitchFamily="-108" charset="0"/>
              <a:cs typeface="Helvetica" pitchFamily="-108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109538"/>
            <a:ext cx="7772400" cy="1500187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/>
              <a:buNone/>
              <a:defRPr/>
            </a:pPr>
            <a:endParaRPr lang="en-GB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42863"/>
            <a:ext cx="6604000" cy="676002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dirty="0" smtClean="0">
                <a:latin typeface="Helvetica" pitchFamily="-108" charset="0"/>
                <a:cs typeface="Helvetica" pitchFamily="-108" charset="0"/>
              </a:rPr>
              <a:t>Non-Conveyance rates across England (12/13)</a:t>
            </a:r>
            <a:endParaRPr lang="en-GB" dirty="0">
              <a:latin typeface="Helvetica" pitchFamily="-108" charset="0"/>
              <a:cs typeface="Helvetica" pitchFamily="-108" charset="0"/>
            </a:endParaRPr>
          </a:p>
        </p:txBody>
      </p:sp>
      <p:graphicFrame>
        <p:nvGraphicFramePr>
          <p:cNvPr id="5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>
          <a:xfrm>
            <a:off x="722313" y="1609725"/>
            <a:ext cx="7772400" cy="1362075"/>
          </a:xfrm>
        </p:spPr>
        <p:txBody>
          <a:bodyPr/>
          <a:lstStyle/>
          <a:p>
            <a:pPr eaLnBrk="1" hangingPunct="1"/>
            <a:r>
              <a:rPr lang="en-GB" dirty="0" smtClean="0">
                <a:latin typeface="Helvetica" pitchFamily="-108" charset="0"/>
                <a:cs typeface="Helvetica" pitchFamily="-108" charset="0"/>
              </a:rPr>
              <a:t>Modernisation</a:t>
            </a:r>
            <a:endParaRPr lang="en-GB" dirty="0">
              <a:latin typeface="Helvetica" pitchFamily="-108" charset="0"/>
              <a:cs typeface="Helvetica" pitchFamily="-108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109538"/>
            <a:ext cx="7772400" cy="1500187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/>
              <a:buNone/>
              <a:defRPr/>
            </a:pPr>
            <a:endParaRPr lang="en-GB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session will cover briefly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6047" y="1132764"/>
            <a:ext cx="8825553" cy="4993399"/>
          </a:xfrm>
        </p:spPr>
        <p:txBody>
          <a:bodyPr/>
          <a:lstStyle/>
          <a:p>
            <a:r>
              <a:rPr lang="en-US" dirty="0" smtClean="0"/>
              <a:t>Contract and cost</a:t>
            </a:r>
          </a:p>
          <a:p>
            <a:r>
              <a:rPr lang="en-US" dirty="0" smtClean="0"/>
              <a:t>LAS Response Model</a:t>
            </a:r>
          </a:p>
          <a:p>
            <a:r>
              <a:rPr lang="en-US" dirty="0" smtClean="0"/>
              <a:t>Activity changes</a:t>
            </a:r>
          </a:p>
          <a:p>
            <a:r>
              <a:rPr lang="en-US" dirty="0" smtClean="0"/>
              <a:t>Performance</a:t>
            </a:r>
          </a:p>
          <a:p>
            <a:r>
              <a:rPr lang="en-US" dirty="0" smtClean="0"/>
              <a:t>Benchmark Comparators</a:t>
            </a:r>
          </a:p>
          <a:p>
            <a:r>
              <a:rPr lang="en-US" dirty="0" err="1" smtClean="0"/>
              <a:t>Modernisation</a:t>
            </a:r>
            <a:endParaRPr lang="en-US" dirty="0" smtClean="0"/>
          </a:p>
          <a:p>
            <a:r>
              <a:rPr lang="en-US" dirty="0" smtClean="0"/>
              <a:t>Collaborative commissioning going forward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>
                <a:latin typeface="Helvetica" pitchFamily="-108" charset="0"/>
                <a:cs typeface="Helvetica" pitchFamily="-108" charset="0"/>
              </a:rPr>
              <a:t>LAS Efficiencies</a:t>
            </a:r>
          </a:p>
        </p:txBody>
      </p:sp>
      <p:pic>
        <p:nvPicPr>
          <p:cNvPr id="19459" name="table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50875" y="1997075"/>
            <a:ext cx="7843838" cy="286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650875" y="5098143"/>
            <a:ext cx="78438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MAR = Multiple Attendance Ratio (Number of Vehicles that attend an incident)</a:t>
            </a:r>
          </a:p>
          <a:p>
            <a:r>
              <a:rPr lang="en-US" sz="1200" dirty="0" smtClean="0"/>
              <a:t>AAC = Active Area Cover</a:t>
            </a:r>
          </a:p>
          <a:p>
            <a:r>
              <a:rPr lang="en-US" sz="1200" dirty="0" smtClean="0"/>
              <a:t>CTA = Clinical Telephone Advice</a:t>
            </a:r>
            <a:endParaRPr lang="en-US" sz="1200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>
          <a:xfrm>
            <a:off x="722313" y="1609725"/>
            <a:ext cx="7772400" cy="1362075"/>
          </a:xfrm>
        </p:spPr>
        <p:txBody>
          <a:bodyPr/>
          <a:lstStyle/>
          <a:p>
            <a:pPr eaLnBrk="1" hangingPunct="1"/>
            <a:r>
              <a:rPr lang="en-GB" dirty="0" smtClean="0">
                <a:latin typeface="Helvetica" pitchFamily="-108" charset="0"/>
                <a:cs typeface="Helvetica" pitchFamily="-108" charset="0"/>
              </a:rPr>
              <a:t>Collaborative Commissioning </a:t>
            </a:r>
            <a:endParaRPr lang="en-GB" dirty="0">
              <a:latin typeface="Helvetica" pitchFamily="-108" charset="0"/>
              <a:cs typeface="Helvetica" pitchFamily="-108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109538"/>
            <a:ext cx="7772400" cy="1500187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/>
              <a:buNone/>
              <a:defRPr/>
            </a:pPr>
            <a:endParaRPr lang="en-GB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Title 1"/>
          <p:cNvSpPr>
            <a:spLocks noGrp="1"/>
          </p:cNvSpPr>
          <p:nvPr>
            <p:ph type="title"/>
          </p:nvPr>
        </p:nvSpPr>
        <p:spPr>
          <a:xfrm>
            <a:off x="1" y="153988"/>
            <a:ext cx="9144000" cy="731837"/>
          </a:xfrm>
        </p:spPr>
        <p:txBody>
          <a:bodyPr/>
          <a:lstStyle/>
          <a:p>
            <a:pPr algn="ctr"/>
            <a:r>
              <a:rPr lang="en-GB" dirty="0" smtClean="0">
                <a:latin typeface="Helvetica" pitchFamily="-108" charset="0"/>
                <a:cs typeface="Helvetica" pitchFamily="-108" charset="0"/>
              </a:rPr>
              <a:t>CCG Engagement in Collaborative</a:t>
            </a:r>
            <a:endParaRPr lang="en-GB" dirty="0">
              <a:latin typeface="Helvetica" pitchFamily="-108" charset="0"/>
              <a:cs typeface="Helvetica" pitchFamily="-108" charset="0"/>
            </a:endParaRPr>
          </a:p>
        </p:txBody>
      </p:sp>
      <p:graphicFrame>
        <p:nvGraphicFramePr>
          <p:cNvPr id="4" name="D 4"/>
          <p:cNvGraphicFramePr/>
          <p:nvPr/>
        </p:nvGraphicFramePr>
        <p:xfrm>
          <a:off x="1014413" y="1705429"/>
          <a:ext cx="7036209" cy="402771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Title 1"/>
          <p:cNvSpPr>
            <a:spLocks noGrp="1"/>
          </p:cNvSpPr>
          <p:nvPr>
            <p:ph type="title"/>
          </p:nvPr>
        </p:nvSpPr>
        <p:spPr>
          <a:xfrm>
            <a:off x="18143" y="153988"/>
            <a:ext cx="9125857" cy="731837"/>
          </a:xfrm>
        </p:spPr>
        <p:txBody>
          <a:bodyPr/>
          <a:lstStyle/>
          <a:p>
            <a:pPr algn="ctr"/>
            <a:r>
              <a:rPr lang="en-GB" dirty="0" smtClean="0">
                <a:latin typeface="Helvetica" pitchFamily="-108" charset="0"/>
                <a:cs typeface="Helvetica" pitchFamily="-108" charset="0"/>
              </a:rPr>
              <a:t>Collaborative Commissioning Structure</a:t>
            </a:r>
            <a:endParaRPr lang="en-GB" dirty="0">
              <a:latin typeface="Helvetica" pitchFamily="-108" charset="0"/>
              <a:cs typeface="Helvetica" pitchFamily="-108" charset="0"/>
            </a:endParaRPr>
          </a:p>
        </p:txBody>
      </p:sp>
      <p:graphicFrame>
        <p:nvGraphicFramePr>
          <p:cNvPr id="6" name="Diagram 5"/>
          <p:cNvGraphicFramePr/>
          <p:nvPr/>
        </p:nvGraphicFramePr>
        <p:xfrm>
          <a:off x="478471" y="1298120"/>
          <a:ext cx="8193814" cy="445316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ext Placeholder 1"/>
          <p:cNvSpPr>
            <a:spLocks noGrp="1"/>
          </p:cNvSpPr>
          <p:nvPr>
            <p:ph type="body" sz="quarter" idx="11"/>
          </p:nvPr>
        </p:nvSpPr>
        <p:spPr>
          <a:xfrm>
            <a:off x="982663" y="6249988"/>
            <a:ext cx="7178675" cy="566737"/>
          </a:xfrm>
        </p:spPr>
        <p:txBody>
          <a:bodyPr/>
          <a:lstStyle/>
          <a:p>
            <a:pPr eaLnBrk="1" hangingPunct="1"/>
            <a:r>
              <a:rPr lang="en-GB"/>
              <a:t>mark.docherty@nw.london.nhs.uk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>
          <a:xfrm>
            <a:off x="722313" y="1609725"/>
            <a:ext cx="7772400" cy="1362075"/>
          </a:xfrm>
        </p:spPr>
        <p:txBody>
          <a:bodyPr/>
          <a:lstStyle/>
          <a:p>
            <a:pPr eaLnBrk="1" hangingPunct="1"/>
            <a:r>
              <a:rPr lang="en-GB" dirty="0" smtClean="0">
                <a:latin typeface="Helvetica" pitchFamily="-108" charset="0"/>
                <a:cs typeface="Helvetica" pitchFamily="-108" charset="0"/>
              </a:rPr>
              <a:t>Contract &amp; Cost</a:t>
            </a:r>
            <a:endParaRPr lang="en-GB" dirty="0">
              <a:latin typeface="Helvetica" pitchFamily="-108" charset="0"/>
              <a:cs typeface="Helvetica" pitchFamily="-108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109538"/>
            <a:ext cx="7772400" cy="1500187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/>
              <a:buNone/>
              <a:defRPr/>
            </a:pPr>
            <a:endParaRPr lang="en-GB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Contract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6047" y="1132764"/>
            <a:ext cx="8825553" cy="4993399"/>
          </a:xfrm>
        </p:spPr>
        <p:txBody>
          <a:bodyPr/>
          <a:lstStyle/>
          <a:p>
            <a:r>
              <a:rPr lang="en-US" dirty="0" smtClean="0"/>
              <a:t>Operating Framework 2011/12 required ambulance contracts to be ‘Payment by Results’</a:t>
            </a:r>
          </a:p>
          <a:p>
            <a:r>
              <a:rPr lang="en-US" dirty="0" smtClean="0"/>
              <a:t>LAS contract activity based, but ‘blocked back’</a:t>
            </a:r>
          </a:p>
          <a:p>
            <a:r>
              <a:rPr lang="en-US" dirty="0" smtClean="0"/>
              <a:t>Risk Share during year, but re-based each year</a:t>
            </a:r>
          </a:p>
          <a:p>
            <a:r>
              <a:rPr lang="en-US" dirty="0" smtClean="0"/>
              <a:t>Most of the cost is based on activity</a:t>
            </a:r>
          </a:p>
          <a:p>
            <a:r>
              <a:rPr lang="en-US" dirty="0" smtClean="0"/>
              <a:t>Some ‘fixed cost’ (Hazardous Area Response Team £6.45m – apportioned by population)</a:t>
            </a:r>
          </a:p>
          <a:p>
            <a:r>
              <a:rPr lang="en-US" dirty="0" smtClean="0"/>
              <a:t>Total contract value for LAS - £269.7m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The Financial Context</a:t>
            </a:r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050" y="846832"/>
            <a:ext cx="8036379" cy="5369818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>
          <a:xfrm>
            <a:off x="722313" y="1609725"/>
            <a:ext cx="7772400" cy="1362075"/>
          </a:xfrm>
        </p:spPr>
        <p:txBody>
          <a:bodyPr/>
          <a:lstStyle/>
          <a:p>
            <a:pPr eaLnBrk="1" hangingPunct="1"/>
            <a:r>
              <a:rPr lang="en-GB" dirty="0" smtClean="0">
                <a:latin typeface="Helvetica" pitchFamily="-108" charset="0"/>
                <a:cs typeface="Helvetica" pitchFamily="-108" charset="0"/>
              </a:rPr>
              <a:t>Intelligent Response Model</a:t>
            </a:r>
            <a:endParaRPr lang="en-GB" dirty="0">
              <a:latin typeface="Helvetica" pitchFamily="-108" charset="0"/>
              <a:cs typeface="Helvetica" pitchFamily="-108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109538"/>
            <a:ext cx="7772400" cy="1500187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/>
              <a:buNone/>
              <a:defRPr/>
            </a:pPr>
            <a:endParaRPr lang="en-GB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250825" y="358775"/>
            <a:ext cx="8642350" cy="960438"/>
          </a:xfrm>
        </p:spPr>
        <p:txBody>
          <a:bodyPr/>
          <a:lstStyle/>
          <a:p>
            <a:pPr eaLnBrk="1" hangingPunct="1"/>
            <a:r>
              <a:rPr lang="en-GB" dirty="0">
                <a:latin typeface="Helvetica" pitchFamily="-108" charset="0"/>
                <a:cs typeface="Helvetica" pitchFamily="-108" charset="0"/>
              </a:rPr>
              <a:t>How do</a:t>
            </a:r>
            <a:r>
              <a:rPr lang="en-GB" dirty="0" smtClean="0">
                <a:latin typeface="Helvetica" pitchFamily="-108" charset="0"/>
                <a:cs typeface="Helvetica" pitchFamily="-108" charset="0"/>
              </a:rPr>
              <a:t> LAS </a:t>
            </a:r>
            <a:r>
              <a:rPr lang="en-GB" dirty="0">
                <a:latin typeface="Helvetica" pitchFamily="-108" charset="0"/>
                <a:cs typeface="Helvetica" pitchFamily="-108" charset="0"/>
              </a:rPr>
              <a:t>manage a 999 call?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250824" y="1319213"/>
            <a:ext cx="4244975" cy="4806950"/>
          </a:xfrm>
        </p:spPr>
        <p:txBody>
          <a:bodyPr/>
          <a:lstStyle/>
          <a:p>
            <a:pPr marL="0" indent="0" eaLnBrk="1" hangingPunct="1"/>
            <a:r>
              <a:rPr lang="en-GB" sz="2000" dirty="0"/>
              <a:t>Throughout London there are key points where</a:t>
            </a:r>
            <a:r>
              <a:rPr lang="en-GB" sz="2000" dirty="0" smtClean="0"/>
              <a:t> LAS have vehicles </a:t>
            </a:r>
            <a:r>
              <a:rPr lang="en-GB" sz="2000" dirty="0"/>
              <a:t>on standby.</a:t>
            </a:r>
            <a:endParaRPr lang="en-GB" sz="2000" dirty="0" smtClean="0"/>
          </a:p>
          <a:p>
            <a:pPr marL="0" indent="0" eaLnBrk="1" hangingPunct="1"/>
            <a:r>
              <a:rPr lang="en-GB" sz="2000" dirty="0" smtClean="0"/>
              <a:t>e.g. Enfield </a:t>
            </a:r>
            <a:r>
              <a:rPr lang="en-GB" sz="2000" dirty="0"/>
              <a:t>has an essential location point (see right)</a:t>
            </a:r>
          </a:p>
          <a:p>
            <a:pPr marL="0" indent="0" eaLnBrk="1" hangingPunct="1"/>
            <a:r>
              <a:rPr lang="en-GB" sz="2000" dirty="0"/>
              <a:t>When a call is received the dispatch system will automatically look for the nearest vehicle to respond.</a:t>
            </a:r>
          </a:p>
          <a:p>
            <a:pPr marL="0" indent="0" eaLnBrk="1" hangingPunct="1"/>
            <a:r>
              <a:rPr lang="en-GB" sz="2000" dirty="0"/>
              <a:t>Ambulance stations now are locations for staff to start and finish shifts.  </a:t>
            </a:r>
          </a:p>
        </p:txBody>
      </p:sp>
      <p:pic>
        <p:nvPicPr>
          <p:cNvPr id="27652" name="Content Placeholder 9" descr="East-Website_Node5675.jpg"/>
          <p:cNvPicPr>
            <a:picLocks noGrp="1" noChangeAspect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5130800" y="1319213"/>
            <a:ext cx="2911475" cy="4114800"/>
          </a:xfr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>
                <a:latin typeface="Helvetica" pitchFamily="-108" charset="0"/>
                <a:cs typeface="Helvetica" pitchFamily="-108" charset="0"/>
              </a:rPr>
              <a:t>Demand Maps</a:t>
            </a:r>
          </a:p>
        </p:txBody>
      </p:sp>
      <p:sp>
        <p:nvSpPr>
          <p:cNvPr id="1331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GB"/>
              <a:t>Slide content</a:t>
            </a:r>
          </a:p>
          <a:p>
            <a:pPr lvl="1" eaLnBrk="1" hangingPunct="1"/>
            <a:r>
              <a:rPr lang="en-GB"/>
              <a:t>Sub bullets</a:t>
            </a:r>
          </a:p>
          <a:p>
            <a:pPr lvl="2" eaLnBrk="1" hangingPunct="1"/>
            <a:r>
              <a:rPr lang="en-GB"/>
              <a:t>Sub bullets</a:t>
            </a:r>
          </a:p>
        </p:txBody>
      </p:sp>
      <p:pic>
        <p:nvPicPr>
          <p:cNvPr id="13316" name="Content Placeholder 4" descr="NHS Enfield CCG LAS Total Demand 18th Mar-16th Jun'13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052513"/>
            <a:ext cx="9144000" cy="5805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9" name="Rectangle 5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grpSp>
        <p:nvGrpSpPr>
          <p:cNvPr id="2049" name="Group 1"/>
          <p:cNvGrpSpPr>
            <a:grpSpLocks noChangeAspect="1"/>
          </p:cNvGrpSpPr>
          <p:nvPr/>
        </p:nvGrpSpPr>
        <p:grpSpPr bwMode="auto">
          <a:xfrm>
            <a:off x="1640697" y="0"/>
            <a:ext cx="6206766" cy="6670870"/>
            <a:chOff x="7746" y="4638"/>
            <a:chExt cx="5117" cy="6105"/>
          </a:xfrm>
        </p:grpSpPr>
        <p:sp>
          <p:nvSpPr>
            <p:cNvPr id="2098" name="AutoShape 50"/>
            <p:cNvSpPr>
              <a:spLocks noChangeAspect="1" noChangeArrowheads="1" noTextEdit="1"/>
            </p:cNvSpPr>
            <p:nvPr/>
          </p:nvSpPr>
          <p:spPr bwMode="auto">
            <a:xfrm>
              <a:off x="7746" y="4638"/>
              <a:ext cx="5117" cy="6105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097" name="AutoShape 49"/>
            <p:cNvSpPr>
              <a:spLocks noChangeArrowheads="1"/>
            </p:cNvSpPr>
            <p:nvPr/>
          </p:nvSpPr>
          <p:spPr bwMode="auto">
            <a:xfrm>
              <a:off x="9736" y="4732"/>
              <a:ext cx="1136" cy="282"/>
            </a:xfrm>
            <a:prstGeom prst="flowChartAlternateProcess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999 Call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096" name="AutoShape 48"/>
            <p:cNvSpPr>
              <a:spLocks noChangeArrowheads="1"/>
            </p:cNvSpPr>
            <p:nvPr/>
          </p:nvSpPr>
          <p:spPr bwMode="auto">
            <a:xfrm>
              <a:off x="9167" y="5201"/>
              <a:ext cx="2273" cy="284"/>
            </a:xfrm>
            <a:prstGeom prst="flowChartProcess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AMPDS Categorisation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095" name="AutoShape 47"/>
            <p:cNvSpPr>
              <a:spLocks noChangeShapeType="1"/>
            </p:cNvSpPr>
            <p:nvPr/>
          </p:nvSpPr>
          <p:spPr bwMode="auto">
            <a:xfrm flipH="1">
              <a:off x="10304" y="5014"/>
              <a:ext cx="1" cy="187"/>
            </a:xfrm>
            <a:prstGeom prst="straightConnector1">
              <a:avLst/>
            </a:prstGeom>
            <a:noFill/>
            <a:ln w="9525">
              <a:noFill/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094" name="AutoShape 46"/>
            <p:cNvSpPr>
              <a:spLocks noChangeShapeType="1"/>
            </p:cNvSpPr>
            <p:nvPr/>
          </p:nvSpPr>
          <p:spPr bwMode="auto">
            <a:xfrm flipH="1">
              <a:off x="10304" y="5014"/>
              <a:ext cx="1" cy="187"/>
            </a:xfrm>
            <a:prstGeom prst="straightConnector1">
              <a:avLst/>
            </a:prstGeom>
            <a:noFill/>
            <a:ln w="9525">
              <a:noFill/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093" name="AutoShape 45"/>
            <p:cNvSpPr>
              <a:spLocks noChangeShapeType="1"/>
            </p:cNvSpPr>
            <p:nvPr/>
          </p:nvSpPr>
          <p:spPr bwMode="auto">
            <a:xfrm flipH="1">
              <a:off x="10304" y="5014"/>
              <a:ext cx="1" cy="187"/>
            </a:xfrm>
            <a:prstGeom prst="straightConnector1">
              <a:avLst/>
            </a:prstGeom>
            <a:noFill/>
            <a:ln w="9525">
              <a:noFill/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092" name="AutoShape 44"/>
            <p:cNvSpPr>
              <a:spLocks noChangeShapeType="1"/>
            </p:cNvSpPr>
            <p:nvPr/>
          </p:nvSpPr>
          <p:spPr bwMode="auto">
            <a:xfrm flipH="1">
              <a:off x="10304" y="5014"/>
              <a:ext cx="1" cy="187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091" name="AutoShape 43"/>
            <p:cNvSpPr>
              <a:spLocks noChangeArrowheads="1"/>
            </p:cNvSpPr>
            <p:nvPr/>
          </p:nvSpPr>
          <p:spPr bwMode="auto">
            <a:xfrm>
              <a:off x="11251" y="5953"/>
              <a:ext cx="1233" cy="376"/>
            </a:xfrm>
            <a:prstGeom prst="flowChartProcess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Triage</a:t>
              </a:r>
              <a:endParaRPr kumimoji="0" lang="en-US" sz="9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999/111 Resource</a:t>
              </a:r>
              <a:endParaRPr kumimoji="0" lang="en-US" sz="9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090" name="AutoShape 42"/>
            <p:cNvSpPr>
              <a:spLocks noChangeArrowheads="1"/>
            </p:cNvSpPr>
            <p:nvPr/>
          </p:nvSpPr>
          <p:spPr bwMode="auto">
            <a:xfrm>
              <a:off x="10777" y="6610"/>
              <a:ext cx="947" cy="940"/>
            </a:xfrm>
            <a:prstGeom prst="flowChartProcess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>
                  <a:tab pos="227013" algn="l"/>
                </a:tabLst>
              </a:pPr>
              <a:r>
                <a:rPr kumimoji="0" lang="en-US" sz="12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Referral to: </a:t>
              </a:r>
              <a:endParaRPr kumimoji="0" lang="en-US" sz="9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Char char="•"/>
                <a:tabLst>
                  <a:tab pos="227013" algn="l"/>
                </a:tabLst>
              </a:pPr>
              <a:r>
                <a:rPr kumimoji="0" lang="en-US" sz="10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GP</a:t>
              </a:r>
              <a:endParaRPr kumimoji="0" lang="en-US" sz="9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Char char="•"/>
                <a:tabLst>
                  <a:tab pos="227013" algn="l"/>
                </a:tabLst>
              </a:pPr>
              <a:r>
                <a:rPr kumimoji="0" lang="en-US" sz="10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Community Facility</a:t>
              </a:r>
              <a:endParaRPr kumimoji="0" lang="en-US" sz="9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Char char="•"/>
                <a:tabLst>
                  <a:tab pos="227013" algn="l"/>
                </a:tabLst>
              </a:pPr>
              <a:r>
                <a:rPr kumimoji="0" lang="en-US" sz="10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A&amp;E</a:t>
              </a:r>
              <a:endParaRPr kumimoji="0" lang="en-US" sz="9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Char char="•"/>
                <a:tabLst>
                  <a:tab pos="227013" algn="l"/>
                </a:tabLst>
              </a:pPr>
              <a:r>
                <a:rPr kumimoji="0" lang="en-US" sz="10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Emergency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089" name="AutoShape 41"/>
            <p:cNvSpPr>
              <a:spLocks noChangeArrowheads="1"/>
            </p:cNvSpPr>
            <p:nvPr/>
          </p:nvSpPr>
          <p:spPr bwMode="auto">
            <a:xfrm>
              <a:off x="7841" y="6516"/>
              <a:ext cx="947" cy="378"/>
            </a:xfrm>
            <a:prstGeom prst="flowChartProcess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0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Ambulance Response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088" name="AutoShape 40"/>
            <p:cNvSpPr>
              <a:spLocks noChangeArrowheads="1"/>
            </p:cNvSpPr>
            <p:nvPr/>
          </p:nvSpPr>
          <p:spPr bwMode="auto">
            <a:xfrm>
              <a:off x="7841" y="7831"/>
              <a:ext cx="947" cy="284"/>
            </a:xfrm>
            <a:prstGeom prst="flowChartProcess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0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Transport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087" name="AutoShape 39"/>
            <p:cNvSpPr>
              <a:spLocks noChangeArrowheads="1"/>
            </p:cNvSpPr>
            <p:nvPr/>
          </p:nvSpPr>
          <p:spPr bwMode="auto">
            <a:xfrm>
              <a:off x="8977" y="6516"/>
              <a:ext cx="1235" cy="378"/>
            </a:xfrm>
            <a:prstGeom prst="flowChartProcess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0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Single Practitioner Response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086" name="AutoShape 38"/>
            <p:cNvSpPr>
              <a:spLocks noChangeArrowheads="1"/>
            </p:cNvSpPr>
            <p:nvPr/>
          </p:nvSpPr>
          <p:spPr bwMode="auto">
            <a:xfrm>
              <a:off x="9072" y="7080"/>
              <a:ext cx="1042" cy="564"/>
            </a:xfrm>
            <a:prstGeom prst="flowChartProcess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0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Patient Assessment</a:t>
              </a:r>
              <a:endParaRPr kumimoji="0" lang="en-US" sz="9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0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(&amp; Treatment)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085" name="AutoShape 37"/>
            <p:cNvSpPr>
              <a:spLocks noChangeShapeType="1"/>
            </p:cNvSpPr>
            <p:nvPr/>
          </p:nvSpPr>
          <p:spPr bwMode="auto">
            <a:xfrm>
              <a:off x="11155" y="5672"/>
              <a:ext cx="712" cy="281"/>
            </a:xfrm>
            <a:prstGeom prst="bentConnector2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084" name="AutoShape 36"/>
            <p:cNvSpPr>
              <a:spLocks noChangeShapeType="1"/>
            </p:cNvSpPr>
            <p:nvPr/>
          </p:nvSpPr>
          <p:spPr bwMode="auto">
            <a:xfrm flipH="1">
              <a:off x="9593" y="6894"/>
              <a:ext cx="2" cy="186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083" name="AutoShape 35"/>
            <p:cNvSpPr>
              <a:spLocks noChangeShapeType="1"/>
            </p:cNvSpPr>
            <p:nvPr/>
          </p:nvSpPr>
          <p:spPr bwMode="auto">
            <a:xfrm rot="5400000">
              <a:off x="7847" y="7362"/>
              <a:ext cx="937" cy="1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082" name="AutoShape 34"/>
            <p:cNvSpPr>
              <a:spLocks noChangeShapeType="1"/>
            </p:cNvSpPr>
            <p:nvPr/>
          </p:nvSpPr>
          <p:spPr bwMode="auto">
            <a:xfrm rot="5400000">
              <a:off x="11418" y="6161"/>
              <a:ext cx="281" cy="617"/>
            </a:xfrm>
            <a:prstGeom prst="bentConnector3">
              <a:avLst>
                <a:gd name="adj1" fmla="val 49907"/>
              </a:avLst>
            </a:prstGeom>
            <a:noFill/>
            <a:ln w="9525">
              <a:solidFill>
                <a:srgbClr val="000000"/>
              </a:solidFill>
              <a:miter lim="800000"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081" name="AutoShape 33"/>
            <p:cNvSpPr>
              <a:spLocks noChangeShapeType="1"/>
            </p:cNvSpPr>
            <p:nvPr/>
          </p:nvSpPr>
          <p:spPr bwMode="auto">
            <a:xfrm rot="16200000" flipH="1">
              <a:off x="11963" y="6233"/>
              <a:ext cx="281" cy="474"/>
            </a:xfrm>
            <a:prstGeom prst="bentConnector3">
              <a:avLst>
                <a:gd name="adj1" fmla="val 49907"/>
              </a:avLst>
            </a:prstGeom>
            <a:noFill/>
            <a:ln w="9525">
              <a:solidFill>
                <a:srgbClr val="000000"/>
              </a:solidFill>
              <a:miter lim="800000"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080" name="AutoShape 32"/>
            <p:cNvSpPr>
              <a:spLocks noChangeArrowheads="1"/>
            </p:cNvSpPr>
            <p:nvPr/>
          </p:nvSpPr>
          <p:spPr bwMode="auto">
            <a:xfrm>
              <a:off x="12009" y="6610"/>
              <a:ext cx="665" cy="940"/>
            </a:xfrm>
            <a:prstGeom prst="flowChartProcess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Self Care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079" name="AutoShape 31"/>
            <p:cNvSpPr>
              <a:spLocks noChangeArrowheads="1"/>
            </p:cNvSpPr>
            <p:nvPr/>
          </p:nvSpPr>
          <p:spPr bwMode="auto">
            <a:xfrm>
              <a:off x="11251" y="7831"/>
              <a:ext cx="1137" cy="282"/>
            </a:xfrm>
            <a:prstGeom prst="roundRect">
              <a:avLst>
                <a:gd name="adj" fmla="val 16667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End of Episode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078" name="AutoShape 30"/>
            <p:cNvSpPr>
              <a:spLocks noChangeShapeType="1"/>
            </p:cNvSpPr>
            <p:nvPr/>
          </p:nvSpPr>
          <p:spPr bwMode="auto">
            <a:xfrm rot="16200000" flipH="1">
              <a:off x="11394" y="7406"/>
              <a:ext cx="281" cy="569"/>
            </a:xfrm>
            <a:prstGeom prst="bentConnector3">
              <a:avLst>
                <a:gd name="adj1" fmla="val 49907"/>
              </a:avLst>
            </a:prstGeom>
            <a:noFill/>
            <a:ln w="9525">
              <a:solidFill>
                <a:srgbClr val="000000"/>
              </a:solidFill>
              <a:miter lim="800000"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077" name="AutoShape 29"/>
            <p:cNvSpPr>
              <a:spLocks noChangeShapeType="1"/>
            </p:cNvSpPr>
            <p:nvPr/>
          </p:nvSpPr>
          <p:spPr bwMode="auto">
            <a:xfrm rot="5400000">
              <a:off x="11939" y="7430"/>
              <a:ext cx="281" cy="522"/>
            </a:xfrm>
            <a:prstGeom prst="bentConnector3">
              <a:avLst>
                <a:gd name="adj1" fmla="val 49907"/>
              </a:avLst>
            </a:prstGeom>
            <a:noFill/>
            <a:ln w="9525">
              <a:solidFill>
                <a:srgbClr val="000000"/>
              </a:solidFill>
              <a:miter lim="800000"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076" name="AutoShape 28"/>
            <p:cNvSpPr>
              <a:spLocks noChangeArrowheads="1"/>
            </p:cNvSpPr>
            <p:nvPr/>
          </p:nvSpPr>
          <p:spPr bwMode="auto">
            <a:xfrm>
              <a:off x="9735" y="8489"/>
              <a:ext cx="1043" cy="376"/>
            </a:xfrm>
            <a:prstGeom prst="flowChartProcess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Secondary Care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075" name="AutoShape 27"/>
            <p:cNvSpPr>
              <a:spLocks noChangeArrowheads="1"/>
            </p:cNvSpPr>
            <p:nvPr/>
          </p:nvSpPr>
          <p:spPr bwMode="auto">
            <a:xfrm>
              <a:off x="8693" y="9240"/>
              <a:ext cx="948" cy="377"/>
            </a:xfrm>
            <a:prstGeom prst="flowChartProcess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Specialist Department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074" name="AutoShape 26"/>
            <p:cNvSpPr>
              <a:spLocks noChangeArrowheads="1"/>
            </p:cNvSpPr>
            <p:nvPr/>
          </p:nvSpPr>
          <p:spPr bwMode="auto">
            <a:xfrm>
              <a:off x="10967" y="9240"/>
              <a:ext cx="1042" cy="376"/>
            </a:xfrm>
            <a:prstGeom prst="flowChartProcess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A&amp;E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073" name="AutoShape 25"/>
            <p:cNvSpPr>
              <a:spLocks noChangeArrowheads="1"/>
            </p:cNvSpPr>
            <p:nvPr/>
          </p:nvSpPr>
          <p:spPr bwMode="auto">
            <a:xfrm>
              <a:off x="9830" y="10085"/>
              <a:ext cx="853" cy="470"/>
            </a:xfrm>
            <a:prstGeom prst="roundRect">
              <a:avLst>
                <a:gd name="adj" fmla="val 16667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End of Episode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072" name="AutoShape 24"/>
            <p:cNvSpPr>
              <a:spLocks noChangeShapeType="1"/>
            </p:cNvSpPr>
            <p:nvPr/>
          </p:nvSpPr>
          <p:spPr bwMode="auto">
            <a:xfrm rot="5400000">
              <a:off x="9524" y="8508"/>
              <a:ext cx="375" cy="1089"/>
            </a:xfrm>
            <a:prstGeom prst="bentConnector3">
              <a:avLst>
                <a:gd name="adj1" fmla="val 49861"/>
              </a:avLst>
            </a:prstGeom>
            <a:noFill/>
            <a:ln w="9525">
              <a:solidFill>
                <a:srgbClr val="000000"/>
              </a:solidFill>
              <a:miter lim="800000"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071" name="AutoShape 23"/>
            <p:cNvSpPr>
              <a:spLocks noChangeShapeType="1"/>
            </p:cNvSpPr>
            <p:nvPr/>
          </p:nvSpPr>
          <p:spPr bwMode="auto">
            <a:xfrm rot="16200000" flipH="1">
              <a:off x="10684" y="8437"/>
              <a:ext cx="375" cy="1232"/>
            </a:xfrm>
            <a:prstGeom prst="bentConnector3">
              <a:avLst>
                <a:gd name="adj1" fmla="val 49861"/>
              </a:avLst>
            </a:prstGeom>
            <a:noFill/>
            <a:ln w="9525">
              <a:solidFill>
                <a:srgbClr val="000000"/>
              </a:solidFill>
              <a:miter lim="800000"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070" name="AutoShape 22"/>
            <p:cNvSpPr>
              <a:spLocks noChangeShapeType="1"/>
            </p:cNvSpPr>
            <p:nvPr/>
          </p:nvSpPr>
          <p:spPr bwMode="auto">
            <a:xfrm rot="16200000" flipH="1">
              <a:off x="8744" y="7686"/>
              <a:ext cx="562" cy="1420"/>
            </a:xfrm>
            <a:prstGeom prst="bentConnector2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069" name="AutoShape 21"/>
            <p:cNvSpPr>
              <a:spLocks noChangeShapeType="1"/>
            </p:cNvSpPr>
            <p:nvPr/>
          </p:nvSpPr>
          <p:spPr bwMode="auto">
            <a:xfrm>
              <a:off x="8788" y="6705"/>
              <a:ext cx="189" cy="1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 type="triangle" w="med" len="med"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068" name="AutoShape 20"/>
            <p:cNvSpPr>
              <a:spLocks noChangeShapeType="1"/>
            </p:cNvSpPr>
            <p:nvPr/>
          </p:nvSpPr>
          <p:spPr bwMode="auto">
            <a:xfrm rot="16200000" flipH="1">
              <a:off x="9478" y="9306"/>
              <a:ext cx="468" cy="1090"/>
            </a:xfrm>
            <a:prstGeom prst="bentConnector3">
              <a:avLst>
                <a:gd name="adj1" fmla="val 49944"/>
              </a:avLst>
            </a:prstGeom>
            <a:noFill/>
            <a:ln w="9525">
              <a:solidFill>
                <a:srgbClr val="000000"/>
              </a:solidFill>
              <a:miter lim="800000"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067" name="AutoShape 19"/>
            <p:cNvSpPr>
              <a:spLocks noChangeShapeType="1"/>
            </p:cNvSpPr>
            <p:nvPr/>
          </p:nvSpPr>
          <p:spPr bwMode="auto">
            <a:xfrm rot="5400000">
              <a:off x="10638" y="9235"/>
              <a:ext cx="469" cy="1231"/>
            </a:xfrm>
            <a:prstGeom prst="bentConnector3">
              <a:avLst>
                <a:gd name="adj1" fmla="val 49944"/>
              </a:avLst>
            </a:prstGeom>
            <a:noFill/>
            <a:ln w="9525">
              <a:solidFill>
                <a:srgbClr val="000000"/>
              </a:solidFill>
              <a:miter lim="800000"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066" name="AutoShape 18"/>
            <p:cNvSpPr>
              <a:spLocks noChangeShapeType="1"/>
            </p:cNvSpPr>
            <p:nvPr/>
          </p:nvSpPr>
          <p:spPr bwMode="auto">
            <a:xfrm>
              <a:off x="10304" y="7127"/>
              <a:ext cx="1" cy="1"/>
            </a:xfrm>
            <a:prstGeom prst="bentConnector3">
              <a:avLst>
                <a:gd name="adj1" fmla="val 35900000"/>
              </a:avLst>
            </a:prstGeom>
            <a:noFill/>
            <a:ln w="9525">
              <a:noFill/>
              <a:miter lim="800000"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065" name="AutoShape 17"/>
            <p:cNvSpPr>
              <a:spLocks noChangeShapeType="1"/>
            </p:cNvSpPr>
            <p:nvPr/>
          </p:nvSpPr>
          <p:spPr bwMode="auto">
            <a:xfrm rot="10800000" flipV="1">
              <a:off x="8315" y="7362"/>
              <a:ext cx="757" cy="469"/>
            </a:xfrm>
            <a:prstGeom prst="bentConnector2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064" name="AutoShape 16"/>
            <p:cNvSpPr>
              <a:spLocks noChangeShapeType="1"/>
            </p:cNvSpPr>
            <p:nvPr/>
          </p:nvSpPr>
          <p:spPr bwMode="auto">
            <a:xfrm rot="16200000" flipH="1">
              <a:off x="9145" y="6067"/>
              <a:ext cx="187" cy="712"/>
            </a:xfrm>
            <a:prstGeom prst="bentConnector3">
              <a:avLst>
                <a:gd name="adj1" fmla="val 49722"/>
              </a:avLst>
            </a:prstGeom>
            <a:noFill/>
            <a:ln w="9525">
              <a:solidFill>
                <a:srgbClr val="000000"/>
              </a:solidFill>
              <a:miter lim="800000"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063" name="AutoShape 15"/>
            <p:cNvSpPr>
              <a:spLocks noChangeShapeType="1"/>
            </p:cNvSpPr>
            <p:nvPr/>
          </p:nvSpPr>
          <p:spPr bwMode="auto">
            <a:xfrm rot="5400000">
              <a:off x="8505" y="6139"/>
              <a:ext cx="187" cy="568"/>
            </a:xfrm>
            <a:prstGeom prst="bentConnector3">
              <a:avLst>
                <a:gd name="adj1" fmla="val 49722"/>
              </a:avLst>
            </a:prstGeom>
            <a:noFill/>
            <a:ln w="9525">
              <a:solidFill>
                <a:srgbClr val="000000"/>
              </a:solidFill>
              <a:miter lim="800000"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062" name="AutoShape 14"/>
            <p:cNvSpPr>
              <a:spLocks noChangeShapeType="1"/>
            </p:cNvSpPr>
            <p:nvPr/>
          </p:nvSpPr>
          <p:spPr bwMode="auto">
            <a:xfrm rot="10800000" flipV="1">
              <a:off x="8883" y="5671"/>
              <a:ext cx="473" cy="282"/>
            </a:xfrm>
            <a:prstGeom prst="bentConnector2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061" name="AutoShape 13"/>
            <p:cNvSpPr>
              <a:spLocks noChangeShapeType="1"/>
            </p:cNvSpPr>
            <p:nvPr/>
          </p:nvSpPr>
          <p:spPr bwMode="auto">
            <a:xfrm>
              <a:off x="9593" y="7644"/>
              <a:ext cx="1" cy="187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060" name="AutoShape 12"/>
            <p:cNvSpPr>
              <a:spLocks noChangeArrowheads="1"/>
            </p:cNvSpPr>
            <p:nvPr/>
          </p:nvSpPr>
          <p:spPr bwMode="auto">
            <a:xfrm>
              <a:off x="9072" y="7831"/>
              <a:ext cx="1043" cy="282"/>
            </a:xfrm>
            <a:prstGeom prst="roundRect">
              <a:avLst>
                <a:gd name="adj" fmla="val 16667"/>
              </a:avLst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0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End of Episode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059" name="AutoShape 11"/>
            <p:cNvSpPr>
              <a:spLocks noChangeArrowheads="1"/>
            </p:cNvSpPr>
            <p:nvPr/>
          </p:nvSpPr>
          <p:spPr bwMode="auto">
            <a:xfrm>
              <a:off x="8220" y="5953"/>
              <a:ext cx="1326" cy="376"/>
            </a:xfrm>
            <a:prstGeom prst="flowChartProcess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Dispatch</a:t>
              </a:r>
              <a:endParaRPr kumimoji="0" lang="en-US" sz="9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999 Resource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058" name="Rectangle 10"/>
            <p:cNvSpPr>
              <a:spLocks noChangeArrowheads="1"/>
            </p:cNvSpPr>
            <p:nvPr/>
          </p:nvSpPr>
          <p:spPr bwMode="auto">
            <a:xfrm>
              <a:off x="7746" y="8395"/>
              <a:ext cx="5114" cy="2347"/>
            </a:xfrm>
            <a:prstGeom prst="rect">
              <a:avLst/>
            </a:prstGeom>
            <a:solidFill>
              <a:srgbClr val="FF99CC">
                <a:alpha val="20000"/>
              </a:srgbClr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057" name="AutoShape 9"/>
            <p:cNvSpPr>
              <a:spLocks noChangeShapeType="1"/>
            </p:cNvSpPr>
            <p:nvPr/>
          </p:nvSpPr>
          <p:spPr bwMode="auto">
            <a:xfrm rot="10800000">
              <a:off x="9546" y="6141"/>
              <a:ext cx="1231" cy="939"/>
            </a:xfrm>
            <a:prstGeom prst="bentConnector3">
              <a:avLst>
                <a:gd name="adj1" fmla="val 17315"/>
              </a:avLst>
            </a:prstGeom>
            <a:noFill/>
            <a:ln w="9525">
              <a:solidFill>
                <a:srgbClr val="000000"/>
              </a:solidFill>
              <a:miter lim="800000"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056" name="AutoShape 8"/>
            <p:cNvSpPr>
              <a:spLocks noChangeArrowheads="1"/>
            </p:cNvSpPr>
            <p:nvPr/>
          </p:nvSpPr>
          <p:spPr bwMode="auto">
            <a:xfrm>
              <a:off x="10304" y="5859"/>
              <a:ext cx="2554" cy="2536"/>
            </a:xfrm>
            <a:prstGeom prst="flowChartProcess">
              <a:avLst/>
            </a:prstGeom>
            <a:solidFill>
              <a:srgbClr val="FFFF99">
                <a:alpha val="37000"/>
              </a:srgbClr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055" name="AutoShape 7"/>
            <p:cNvSpPr>
              <a:spLocks noChangeArrowheads="1"/>
            </p:cNvSpPr>
            <p:nvPr/>
          </p:nvSpPr>
          <p:spPr bwMode="auto">
            <a:xfrm>
              <a:off x="9356" y="5577"/>
              <a:ext cx="470" cy="187"/>
            </a:xfrm>
            <a:prstGeom prst="flowChartProcess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0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Cat A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054" name="AutoShape 6"/>
            <p:cNvSpPr>
              <a:spLocks noChangeArrowheads="1"/>
            </p:cNvSpPr>
            <p:nvPr/>
          </p:nvSpPr>
          <p:spPr bwMode="auto">
            <a:xfrm>
              <a:off x="10683" y="5577"/>
              <a:ext cx="472" cy="189"/>
            </a:xfrm>
            <a:prstGeom prst="flowChartProcess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0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Cat C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053" name="AutoShape 5"/>
            <p:cNvSpPr>
              <a:spLocks noChangeShapeType="1"/>
            </p:cNvSpPr>
            <p:nvPr/>
          </p:nvSpPr>
          <p:spPr bwMode="auto">
            <a:xfrm rot="5400000">
              <a:off x="9972" y="5339"/>
              <a:ext cx="186" cy="478"/>
            </a:xfrm>
            <a:prstGeom prst="bentConnector2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052" name="AutoShape 4"/>
            <p:cNvSpPr>
              <a:spLocks noChangeShapeType="1"/>
            </p:cNvSpPr>
            <p:nvPr/>
          </p:nvSpPr>
          <p:spPr bwMode="auto">
            <a:xfrm rot="16200000" flipH="1">
              <a:off x="10400" y="5389"/>
              <a:ext cx="187" cy="379"/>
            </a:xfrm>
            <a:prstGeom prst="bentConnector2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051" name="AutoShape 3"/>
            <p:cNvSpPr>
              <a:spLocks noChangeArrowheads="1"/>
            </p:cNvSpPr>
            <p:nvPr/>
          </p:nvSpPr>
          <p:spPr bwMode="auto">
            <a:xfrm>
              <a:off x="7746" y="4638"/>
              <a:ext cx="5115" cy="1221"/>
            </a:xfrm>
            <a:prstGeom prst="flowChartProcess">
              <a:avLst/>
            </a:prstGeom>
            <a:solidFill>
              <a:srgbClr val="FF6600">
                <a:alpha val="30000"/>
              </a:srgbClr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050" name="AutoShape 2"/>
            <p:cNvSpPr>
              <a:spLocks noChangeArrowheads="1"/>
            </p:cNvSpPr>
            <p:nvPr/>
          </p:nvSpPr>
          <p:spPr bwMode="auto">
            <a:xfrm>
              <a:off x="7746" y="5859"/>
              <a:ext cx="2558" cy="2536"/>
            </a:xfrm>
            <a:prstGeom prst="flowChartProcess">
              <a:avLst/>
            </a:prstGeom>
            <a:solidFill>
              <a:srgbClr val="99CCFF">
                <a:alpha val="20000"/>
              </a:srgbClr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Blank Presentation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  <a:fontScheme name="Blank Presentation">
    <a:majorFont>
      <a:latin typeface="Arial"/>
      <a:ea typeface="ＭＳ Ｐゴシック"/>
      <a:cs typeface=""/>
    </a:majorFont>
    <a:minorFont>
      <a:latin typeface="Arial"/>
      <a:ea typeface="ＭＳ Ｐゴシック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Blank Presentation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  <a:fontScheme name="Blank Presentation">
    <a:majorFont>
      <a:latin typeface="Arial"/>
      <a:ea typeface="ＭＳ Ｐゴシック"/>
      <a:cs typeface=""/>
    </a:majorFont>
    <a:minorFont>
      <a:latin typeface="Arial"/>
      <a:ea typeface="ＭＳ Ｐゴシック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Blank Presentation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  <a:fontScheme name="Blank Presentation">
    <a:majorFont>
      <a:latin typeface="Arial"/>
      <a:ea typeface="ＭＳ Ｐゴシック"/>
      <a:cs typeface=""/>
    </a:majorFont>
    <a:minorFont>
      <a:latin typeface="Arial"/>
      <a:ea typeface="ＭＳ Ｐゴシック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Blank Presentation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  <a:fontScheme name="Blank Presentation">
    <a:majorFont>
      <a:latin typeface="Arial"/>
      <a:ea typeface="ＭＳ Ｐゴシック"/>
      <a:cs typeface=""/>
    </a:majorFont>
    <a:minorFont>
      <a:latin typeface="Arial"/>
      <a:ea typeface="ＭＳ Ｐゴシック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453</TotalTime>
  <Words>376</Words>
  <Application>Microsoft Macintosh PowerPoint</Application>
  <PresentationFormat>On-screen Show (4:3)</PresentationFormat>
  <Paragraphs>100</Paragraphs>
  <Slides>24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Office Theme</vt:lpstr>
      <vt:lpstr>Commissioning of London Ambulance Service LAS Patient’s Forum </vt:lpstr>
      <vt:lpstr>The session will cover briefly</vt:lpstr>
      <vt:lpstr>Contract &amp; Cost</vt:lpstr>
      <vt:lpstr>The Contract</vt:lpstr>
      <vt:lpstr>The Financial Context</vt:lpstr>
      <vt:lpstr>Intelligent Response Model</vt:lpstr>
      <vt:lpstr>How do LAS manage a 999 call?</vt:lpstr>
      <vt:lpstr>Demand Maps</vt:lpstr>
      <vt:lpstr>PowerPoint Presentation</vt:lpstr>
      <vt:lpstr>Activity &amp; Performance</vt:lpstr>
      <vt:lpstr>999 Call Activity</vt:lpstr>
      <vt:lpstr>Category A (Red 1 &amp; 2) Activity</vt:lpstr>
      <vt:lpstr>Category A Performance</vt:lpstr>
      <vt:lpstr>Category C (Green 1 – 4) Activity</vt:lpstr>
      <vt:lpstr>Ambulance Demand Challenges for London</vt:lpstr>
      <vt:lpstr>LAS Benchmarking</vt:lpstr>
      <vt:lpstr>PowerPoint Presentation</vt:lpstr>
      <vt:lpstr>Non-Conveyance rates across England (12/13)</vt:lpstr>
      <vt:lpstr>Modernisation</vt:lpstr>
      <vt:lpstr>LAS Efficiencies</vt:lpstr>
      <vt:lpstr>Collaborative Commissioning </vt:lpstr>
      <vt:lpstr>CCG Engagement in Collaborative</vt:lpstr>
      <vt:lpstr>Collaborative Commissioning Structure</vt:lpstr>
      <vt:lpstr>PowerPoint Presentation</vt:lpstr>
    </vt:vector>
  </TitlesOfParts>
  <Company>Spring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Rebecca</dc:creator>
  <cp:lastModifiedBy>Pauline Healy</cp:lastModifiedBy>
  <cp:revision>34</cp:revision>
  <dcterms:created xsi:type="dcterms:W3CDTF">2013-07-09T17:13:42Z</dcterms:created>
  <dcterms:modified xsi:type="dcterms:W3CDTF">2013-09-06T10:40:31Z</dcterms:modified>
</cp:coreProperties>
</file>